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WZ2MK9GJSvwpJUnWFfd+xmgoe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D333BD-DADC-4C04-A11F-2A796BB517AD}">
  <a:tblStyle styleId="{07D333BD-DADC-4C04-A11F-2A796BB517A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F5"/>
          </a:solidFill>
        </a:fill>
      </a:tcStyle>
    </a:wholeTbl>
    <a:band1H>
      <a:tcTxStyle/>
      <a:tcStyle>
        <a:fill>
          <a:solidFill>
            <a:srgbClr val="CAD1EA"/>
          </a:solidFill>
        </a:fill>
      </a:tcStyle>
    </a:band1H>
    <a:band2H>
      <a:tcTxStyle/>
    </a:band2H>
    <a:band1V>
      <a:tcTxStyle/>
      <a:tcStyle>
        <a:fill>
          <a:solidFill>
            <a:srgbClr val="CAD1EA"/>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9c12679eb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9c12679eb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9c12679eb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9c12679eb0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9c12679eb0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9c12679eb0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c12679eb0_0_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9c12679eb0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9c12679eb0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c12679eb0_0_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9c12679eb0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9c12679eb0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9c12679eb0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9c12679eb0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9c12679eb0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9c12679eb0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9c12679eb0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9c12679eb0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c12679eb0_0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9c12679eb0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9c12679eb0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言いたいことはテキストでまとめる</a:t>
            </a:r>
            <a:endParaRPr/>
          </a:p>
        </p:txBody>
      </p:sp>
      <p:sp>
        <p:nvSpPr>
          <p:cNvPr id="485" name="Google Shape;4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4">
  <p:cSld name="プレゼンテーションのタイトル_4">
    <p:bg>
      <p:bgPr>
        <a:solidFill>
          <a:srgbClr val="012F62"/>
        </a:solidFill>
      </p:bgPr>
    </p:bg>
    <p:spTree>
      <p:nvGrpSpPr>
        <p:cNvPr id="15" name="Shape 15"/>
        <p:cNvGrpSpPr/>
        <p:nvPr/>
      </p:nvGrpSpPr>
      <p:grpSpPr>
        <a:xfrm>
          <a:off x="0" y="0"/>
          <a:ext cx="0" cy="0"/>
          <a:chOff x="0" y="0"/>
          <a:chExt cx="0" cy="0"/>
        </a:xfrm>
      </p:grpSpPr>
      <p:sp>
        <p:nvSpPr>
          <p:cNvPr id="16" name="Google Shape;16;p20"/>
          <p:cNvSpPr/>
          <p:nvPr>
            <p:ph idx="2" type="pic"/>
          </p:nvPr>
        </p:nvSpPr>
        <p:spPr>
          <a:xfrm>
            <a:off x="850740" y="0"/>
            <a:ext cx="829326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 name="Google Shape;17;p20"/>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18" name="Google Shape;18;p20"/>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9" name="Google Shape;19;p20"/>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2">
  <p:cSld name="プレゼンテーションのタイトル_2">
    <p:spTree>
      <p:nvGrpSpPr>
        <p:cNvPr id="99" name="Shape 99"/>
        <p:cNvGrpSpPr/>
        <p:nvPr/>
      </p:nvGrpSpPr>
      <p:grpSpPr>
        <a:xfrm>
          <a:off x="0" y="0"/>
          <a:ext cx="0" cy="0"/>
          <a:chOff x="0" y="0"/>
          <a:chExt cx="0" cy="0"/>
        </a:xfrm>
      </p:grpSpPr>
      <p:sp>
        <p:nvSpPr>
          <p:cNvPr id="100" name="Google Shape;100;p29"/>
          <p:cNvSpPr/>
          <p:nvPr>
            <p:ph idx="2" type="pic"/>
          </p:nvPr>
        </p:nvSpPr>
        <p:spPr>
          <a:xfrm>
            <a:off x="-2210"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1" name="Google Shape;101;p29"/>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02" name="Google Shape;102;p29"/>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3" name="Google Shape;103;p2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3">
  <p:cSld name="プレゼンテーションのタイトル_3">
    <p:spTree>
      <p:nvGrpSpPr>
        <p:cNvPr id="104" name="Shape 104"/>
        <p:cNvGrpSpPr/>
        <p:nvPr/>
      </p:nvGrpSpPr>
      <p:grpSpPr>
        <a:xfrm>
          <a:off x="0" y="0"/>
          <a:ext cx="0" cy="0"/>
          <a:chOff x="0" y="0"/>
          <a:chExt cx="0" cy="0"/>
        </a:xfrm>
      </p:grpSpPr>
      <p:sp>
        <p:nvSpPr>
          <p:cNvPr id="105" name="Google Shape;105;p30"/>
          <p:cNvSpPr/>
          <p:nvPr>
            <p:ph idx="2" type="pic"/>
          </p:nvPr>
        </p:nvSpPr>
        <p:spPr>
          <a:xfrm>
            <a:off x="4569791" y="0"/>
            <a:ext cx="4574210"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06" name="Google Shape;106;p30"/>
          <p:cNvCxnSpPr/>
          <p:nvPr/>
        </p:nvCxnSpPr>
        <p:spPr>
          <a:xfrm>
            <a:off x="1" y="1720312"/>
            <a:ext cx="4569791" cy="0"/>
          </a:xfrm>
          <a:prstGeom prst="straightConnector1">
            <a:avLst/>
          </a:prstGeom>
          <a:noFill/>
          <a:ln cap="flat" cmpd="sng" w="12700">
            <a:solidFill>
              <a:schemeClr val="dk1"/>
            </a:solidFill>
            <a:prstDash val="solid"/>
            <a:miter lim="800000"/>
            <a:headEnd len="sm" w="sm" type="none"/>
            <a:tailEnd len="sm" w="sm" type="none"/>
          </a:ln>
        </p:spPr>
      </p:cxnSp>
      <p:sp>
        <p:nvSpPr>
          <p:cNvPr id="107" name="Google Shape;107;p30"/>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08" name="Google Shape;108;p30"/>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プレゼンテーションのタイトル_5">
  <p:cSld name="プレゼンテーションのタイトル_5">
    <p:bg>
      <p:bgPr>
        <a:solidFill>
          <a:schemeClr val="dk1"/>
        </a:solidFill>
      </p:bgPr>
    </p:bg>
    <p:spTree>
      <p:nvGrpSpPr>
        <p:cNvPr id="109" name="Shape 109"/>
        <p:cNvGrpSpPr/>
        <p:nvPr/>
      </p:nvGrpSpPr>
      <p:grpSpPr>
        <a:xfrm>
          <a:off x="0" y="0"/>
          <a:ext cx="0" cy="0"/>
          <a:chOff x="0" y="0"/>
          <a:chExt cx="0" cy="0"/>
        </a:xfrm>
      </p:grpSpPr>
      <p:sp>
        <p:nvSpPr>
          <p:cNvPr id="110" name="Google Shape;110;p31"/>
          <p:cNvSpPr/>
          <p:nvPr>
            <p:ph idx="2" type="pic"/>
          </p:nvPr>
        </p:nvSpPr>
        <p:spPr>
          <a:xfrm>
            <a:off x="0" y="0"/>
            <a:ext cx="9144001" cy="6858000"/>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1" name="Google Shape;111;p31"/>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12" name="Google Shape;112;p31"/>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3" name="Google Shape;113;p3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2">
  <p:cSld name="タイトルとコンテンツ_2">
    <p:spTree>
      <p:nvGrpSpPr>
        <p:cNvPr id="114" name="Shape 114"/>
        <p:cNvGrpSpPr/>
        <p:nvPr/>
      </p:nvGrpSpPr>
      <p:grpSpPr>
        <a:xfrm>
          <a:off x="0" y="0"/>
          <a:ext cx="0" cy="0"/>
          <a:chOff x="0" y="0"/>
          <a:chExt cx="0" cy="0"/>
        </a:xfrm>
      </p:grpSpPr>
      <p:sp>
        <p:nvSpPr>
          <p:cNvPr id="115" name="Google Shape;115;p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32"/>
          <p:cNvSpPr txBox="1"/>
          <p:nvPr>
            <p:ph type="ctrTitle"/>
          </p:nvPr>
        </p:nvSpPr>
        <p:spPr>
          <a:xfrm>
            <a:off x="294468" y="339645"/>
            <a:ext cx="7586414"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32"/>
          <p:cNvSpPr txBox="1"/>
          <p:nvPr>
            <p:ph idx="1" type="body"/>
          </p:nvPr>
        </p:nvSpPr>
        <p:spPr>
          <a:xfrm>
            <a:off x="294468" y="1507067"/>
            <a:ext cx="7586416"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20" name="Google Shape;120;p32"/>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21" name="Google Shape;121;p3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3">
  <p:cSld name="タイトルとコンテンツ_3">
    <p:spTree>
      <p:nvGrpSpPr>
        <p:cNvPr id="122" name="Shape 122"/>
        <p:cNvGrpSpPr/>
        <p:nvPr/>
      </p:nvGrpSpPr>
      <p:grpSpPr>
        <a:xfrm>
          <a:off x="0" y="0"/>
          <a:ext cx="0" cy="0"/>
          <a:chOff x="0" y="0"/>
          <a:chExt cx="0" cy="0"/>
        </a:xfrm>
      </p:grpSpPr>
      <p:sp>
        <p:nvSpPr>
          <p:cNvPr id="123" name="Google Shape;123;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33"/>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3"/>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28" name="Google Shape;128;p3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29" name="Google Shape;129;p33"/>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4">
  <p:cSld name="タイトルとコンテンツ_4">
    <p:spTree>
      <p:nvGrpSpPr>
        <p:cNvPr id="130" name="Shape 130"/>
        <p:cNvGrpSpPr/>
        <p:nvPr/>
      </p:nvGrpSpPr>
      <p:grpSpPr>
        <a:xfrm>
          <a:off x="0" y="0"/>
          <a:ext cx="0" cy="0"/>
          <a:chOff x="0" y="0"/>
          <a:chExt cx="0" cy="0"/>
        </a:xfrm>
      </p:grpSpPr>
      <p:sp>
        <p:nvSpPr>
          <p:cNvPr id="131" name="Google Shape;131;p34"/>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2" name="Google Shape;132;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34"/>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4"/>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37" name="Google Shape;137;p34"/>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38" name="Google Shape;138;p34"/>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5">
  <p:cSld name="タイトルとコンテンツ_5">
    <p:spTree>
      <p:nvGrpSpPr>
        <p:cNvPr id="139" name="Shape 139"/>
        <p:cNvGrpSpPr/>
        <p:nvPr/>
      </p:nvGrpSpPr>
      <p:grpSpPr>
        <a:xfrm>
          <a:off x="0" y="0"/>
          <a:ext cx="0" cy="0"/>
          <a:chOff x="0" y="0"/>
          <a:chExt cx="0" cy="0"/>
        </a:xfrm>
      </p:grpSpPr>
      <p:sp>
        <p:nvSpPr>
          <p:cNvPr id="140" name="Google Shape;140;p35"/>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1" name="Google Shape;141;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35"/>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35"/>
          <p:cNvSpPr txBox="1"/>
          <p:nvPr>
            <p:ph idx="1" type="body"/>
          </p:nvPr>
        </p:nvSpPr>
        <p:spPr>
          <a:xfrm>
            <a:off x="294468" y="1507067"/>
            <a:ext cx="8526803"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146" name="Google Shape;146;p35"/>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147" name="Google Shape;147;p3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2">
  <p:cSld name="区切り線スライド_2">
    <p:spTree>
      <p:nvGrpSpPr>
        <p:cNvPr id="148" name="Shape 148"/>
        <p:cNvGrpSpPr/>
        <p:nvPr/>
      </p:nvGrpSpPr>
      <p:grpSpPr>
        <a:xfrm>
          <a:off x="0" y="0"/>
          <a:ext cx="0" cy="0"/>
          <a:chOff x="0" y="0"/>
          <a:chExt cx="0" cy="0"/>
        </a:xfrm>
      </p:grpSpPr>
      <p:sp>
        <p:nvSpPr>
          <p:cNvPr id="149" name="Google Shape;149;p36"/>
          <p:cNvSpPr/>
          <p:nvPr>
            <p:ph idx="2" type="pic"/>
          </p:nvPr>
        </p:nvSpPr>
        <p:spPr>
          <a:xfrm>
            <a:off x="0" y="1215342"/>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0" name="Google Shape;150;p36"/>
          <p:cNvSpPr txBox="1"/>
          <p:nvPr>
            <p:ph idx="1" type="body"/>
          </p:nvPr>
        </p:nvSpPr>
        <p:spPr>
          <a:xfrm>
            <a:off x="4865929" y="5286196"/>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1" name="Google Shape;151;p36"/>
          <p:cNvSpPr txBox="1"/>
          <p:nvPr>
            <p:ph type="ctrTitle"/>
          </p:nvPr>
        </p:nvSpPr>
        <p:spPr>
          <a:xfrm>
            <a:off x="4865929" y="2715790"/>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2" name="Google Shape;152;p36"/>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3">
  <p:cSld name="区切り線スライド_3">
    <p:spTree>
      <p:nvGrpSpPr>
        <p:cNvPr id="153" name="Shape 153"/>
        <p:cNvGrpSpPr/>
        <p:nvPr/>
      </p:nvGrpSpPr>
      <p:grpSpPr>
        <a:xfrm>
          <a:off x="0" y="0"/>
          <a:ext cx="0" cy="0"/>
          <a:chOff x="0" y="0"/>
          <a:chExt cx="0" cy="0"/>
        </a:xfrm>
      </p:grpSpPr>
      <p:sp>
        <p:nvSpPr>
          <p:cNvPr id="154" name="Google Shape;154;p37"/>
          <p:cNvSpPr/>
          <p:nvPr>
            <p:ph idx="2" type="pic"/>
          </p:nvPr>
        </p:nvSpPr>
        <p:spPr>
          <a:xfrm>
            <a:off x="0" y="1928264"/>
            <a:ext cx="4366657" cy="4427316"/>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5" name="Google Shape;155;p37"/>
          <p:cNvSpPr txBox="1"/>
          <p:nvPr>
            <p:ph idx="1" type="body"/>
          </p:nvPr>
        </p:nvSpPr>
        <p:spPr>
          <a:xfrm>
            <a:off x="4865929" y="4498670"/>
            <a:ext cx="3134531" cy="356462"/>
          </a:xfrm>
          <a:prstGeom prst="rect">
            <a:avLst/>
          </a:prstGeom>
          <a:noFill/>
          <a:ln>
            <a:noFill/>
          </a:ln>
        </p:spPr>
        <p:txBody>
          <a:bodyPr anchorCtr="0" anchor="t" bIns="45700" lIns="0" spcFirstLastPara="1" rIns="0" wrap="square" tIns="45700">
            <a:normAutofit/>
          </a:bodyPr>
          <a:lstStyle>
            <a:lvl1pPr indent="-228600" lvl="0" marL="457200" algn="r">
              <a:lnSpc>
                <a:spcPct val="90000"/>
              </a:lnSpc>
              <a:spcBef>
                <a:spcPts val="750"/>
              </a:spcBef>
              <a:spcAft>
                <a:spcPts val="0"/>
              </a:spcAft>
              <a:buClr>
                <a:schemeClr val="dk1"/>
              </a:buClr>
              <a:buSzPts val="1350"/>
              <a:buNone/>
              <a:defRPr b="1" i="0" sz="1350" cap="none">
                <a:solidFill>
                  <a:schemeClr val="dk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56" name="Google Shape;156;p37"/>
          <p:cNvSpPr txBox="1"/>
          <p:nvPr>
            <p:ph type="ctrTitle"/>
          </p:nvPr>
        </p:nvSpPr>
        <p:spPr>
          <a:xfrm>
            <a:off x="4865929" y="1928264"/>
            <a:ext cx="3134532" cy="2387600"/>
          </a:xfrm>
          <a:prstGeom prst="rect">
            <a:avLst/>
          </a:prstGeom>
          <a:noFill/>
          <a:ln>
            <a:noFill/>
          </a:ln>
        </p:spPr>
        <p:txBody>
          <a:bodyPr anchorCtr="0" anchor="b" bIns="45700" lIns="0" spcFirstLastPara="1" rIns="0" wrap="square" tIns="45700">
            <a:normAutofit/>
          </a:bodyPr>
          <a:lstStyle>
            <a:lvl1pPr lvl="0" algn="r">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7" name="Google Shape;157;p37"/>
          <p:cNvCxnSpPr/>
          <p:nvPr/>
        </p:nvCxnSpPr>
        <p:spPr>
          <a:xfrm>
            <a:off x="0" y="1405468"/>
            <a:ext cx="9144000"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5">
  <p:cSld name="区切り線スライド_5">
    <p:spTree>
      <p:nvGrpSpPr>
        <p:cNvPr id="158" name="Shape 158"/>
        <p:cNvGrpSpPr/>
        <p:nvPr/>
      </p:nvGrpSpPr>
      <p:grpSpPr>
        <a:xfrm>
          <a:off x="0" y="0"/>
          <a:ext cx="0" cy="0"/>
          <a:chOff x="0" y="0"/>
          <a:chExt cx="0" cy="0"/>
        </a:xfrm>
      </p:grpSpPr>
      <p:pic>
        <p:nvPicPr>
          <p:cNvPr descr="タブレットを持つ女性 " id="159" name="Google Shape;159;p38"/>
          <p:cNvPicPr preferRelativeResize="0"/>
          <p:nvPr/>
        </p:nvPicPr>
        <p:blipFill rotWithShape="1">
          <a:blip r:embed="rId2">
            <a:alphaModFix amt="35000"/>
          </a:blip>
          <a:srcRect b="0" l="0" r="0" t="0"/>
          <a:stretch/>
        </p:blipFill>
        <p:spPr>
          <a:xfrm>
            <a:off x="0" y="0"/>
            <a:ext cx="9144001" cy="6858000"/>
          </a:xfrm>
          <a:prstGeom prst="rect">
            <a:avLst/>
          </a:prstGeom>
          <a:solidFill>
            <a:schemeClr val="dk1"/>
          </a:solidFill>
          <a:ln>
            <a:noFill/>
          </a:ln>
        </p:spPr>
      </p:pic>
      <p:sp>
        <p:nvSpPr>
          <p:cNvPr id="160" name="Google Shape;160;p38"/>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1" name="Google Shape;161;p38"/>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62" name="Google Shape;162;p38"/>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3" name="Google Shape;163;p3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1">
  <p:cSld name="比較_1">
    <p:spTree>
      <p:nvGrpSpPr>
        <p:cNvPr id="20" name="Shape 20"/>
        <p:cNvGrpSpPr/>
        <p:nvPr/>
      </p:nvGrpSpPr>
      <p:grpSpPr>
        <a:xfrm>
          <a:off x="0" y="0"/>
          <a:ext cx="0" cy="0"/>
          <a:chOff x="0" y="0"/>
          <a:chExt cx="0" cy="0"/>
        </a:xfrm>
      </p:grpSpPr>
      <p:sp>
        <p:nvSpPr>
          <p:cNvPr id="21" name="Google Shape;21;p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21"/>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5" name="Google Shape;25;p2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6" name="Google Shape;26;p21"/>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7" name="Google Shape;27;p21"/>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21"/>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 name="Google Shape;29;p21"/>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 name="Google Shape;30;p21"/>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2">
  <p:cSld name="キャプション付きコンテンツ_2">
    <p:spTree>
      <p:nvGrpSpPr>
        <p:cNvPr id="164" name="Shape 164"/>
        <p:cNvGrpSpPr/>
        <p:nvPr/>
      </p:nvGrpSpPr>
      <p:grpSpPr>
        <a:xfrm>
          <a:off x="0" y="0"/>
          <a:ext cx="0" cy="0"/>
          <a:chOff x="0" y="0"/>
          <a:chExt cx="0" cy="0"/>
        </a:xfrm>
      </p:grpSpPr>
      <p:sp>
        <p:nvSpPr>
          <p:cNvPr id="165" name="Google Shape;165;p39"/>
          <p:cNvSpPr/>
          <p:nvPr>
            <p:ph idx="2" type="pic"/>
          </p:nvPr>
        </p:nvSpPr>
        <p:spPr>
          <a:xfrm>
            <a:off x="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6" name="Google Shape;166;p39"/>
          <p:cNvSpPr txBox="1"/>
          <p:nvPr>
            <p:ph idx="1" type="body"/>
          </p:nvPr>
        </p:nvSpPr>
        <p:spPr>
          <a:xfrm>
            <a:off x="4226747"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7" name="Google Shape;167;p39"/>
          <p:cNvSpPr txBox="1"/>
          <p:nvPr>
            <p:ph type="ctrTitle"/>
          </p:nvPr>
        </p:nvSpPr>
        <p:spPr>
          <a:xfrm>
            <a:off x="615642"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8" name="Google Shape;168;p39"/>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3">
  <p:cSld name="キャプション付きコンテンツ_3">
    <p:spTree>
      <p:nvGrpSpPr>
        <p:cNvPr id="169" name="Shape 169"/>
        <p:cNvGrpSpPr/>
        <p:nvPr/>
      </p:nvGrpSpPr>
      <p:grpSpPr>
        <a:xfrm>
          <a:off x="0" y="0"/>
          <a:ext cx="0" cy="0"/>
          <a:chOff x="0" y="0"/>
          <a:chExt cx="0" cy="0"/>
        </a:xfrm>
      </p:grpSpPr>
      <p:sp>
        <p:nvSpPr>
          <p:cNvPr id="170" name="Google Shape;170;p40"/>
          <p:cNvSpPr/>
          <p:nvPr>
            <p:ph idx="2" type="pic"/>
          </p:nvPr>
        </p:nvSpPr>
        <p:spPr>
          <a:xfrm>
            <a:off x="456633" y="3482978"/>
            <a:ext cx="8220883"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1" name="Google Shape;171;p40"/>
          <p:cNvCxnSpPr/>
          <p:nvPr/>
        </p:nvCxnSpPr>
        <p:spPr>
          <a:xfrm>
            <a:off x="0" y="421214"/>
            <a:ext cx="9144000" cy="0"/>
          </a:xfrm>
          <a:prstGeom prst="straightConnector1">
            <a:avLst/>
          </a:prstGeom>
          <a:noFill/>
          <a:ln cap="flat" cmpd="sng" w="12700">
            <a:solidFill>
              <a:srgbClr val="262626"/>
            </a:solidFill>
            <a:prstDash val="solid"/>
            <a:miter lim="800000"/>
            <a:headEnd len="sm" w="sm" type="none"/>
            <a:tailEnd len="sm" w="sm" type="none"/>
          </a:ln>
        </p:spPr>
      </p:cxnSp>
      <p:sp>
        <p:nvSpPr>
          <p:cNvPr id="172" name="Google Shape;172;p40"/>
          <p:cNvSpPr txBox="1"/>
          <p:nvPr>
            <p:ph idx="1" type="body"/>
          </p:nvPr>
        </p:nvSpPr>
        <p:spPr>
          <a:xfrm>
            <a:off x="4175599"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3" name="Google Shape;173;p40"/>
          <p:cNvSpPr txBox="1"/>
          <p:nvPr>
            <p:ph type="ctrTitle"/>
          </p:nvPr>
        </p:nvSpPr>
        <p:spPr>
          <a:xfrm>
            <a:off x="456633"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4">
  <p:cSld name="キャプション付きコンテンツ_4">
    <p:spTree>
      <p:nvGrpSpPr>
        <p:cNvPr id="174" name="Shape 174"/>
        <p:cNvGrpSpPr/>
        <p:nvPr/>
      </p:nvGrpSpPr>
      <p:grpSpPr>
        <a:xfrm>
          <a:off x="0" y="0"/>
          <a:ext cx="0" cy="0"/>
          <a:chOff x="0" y="0"/>
          <a:chExt cx="0" cy="0"/>
        </a:xfrm>
      </p:grpSpPr>
      <p:sp>
        <p:nvSpPr>
          <p:cNvPr id="175" name="Google Shape;175;p41"/>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6" name="Google Shape;176;p41"/>
          <p:cNvCxnSpPr/>
          <p:nvPr/>
        </p:nvCxnSpPr>
        <p:spPr>
          <a:xfrm>
            <a:off x="3721216" y="339644"/>
            <a:ext cx="0" cy="2806512"/>
          </a:xfrm>
          <a:prstGeom prst="straightConnector1">
            <a:avLst/>
          </a:prstGeom>
          <a:noFill/>
          <a:ln cap="flat" cmpd="sng" w="12700">
            <a:solidFill>
              <a:srgbClr val="262626"/>
            </a:solidFill>
            <a:prstDash val="solid"/>
            <a:miter lim="800000"/>
            <a:headEnd len="sm" w="sm" type="none"/>
            <a:tailEnd len="sm" w="sm" type="none"/>
          </a:ln>
        </p:spPr>
      </p:cxnSp>
      <p:sp>
        <p:nvSpPr>
          <p:cNvPr id="177" name="Google Shape;177;p41"/>
          <p:cNvSpPr txBox="1"/>
          <p:nvPr>
            <p:ph idx="1" type="body"/>
          </p:nvPr>
        </p:nvSpPr>
        <p:spPr>
          <a:xfrm>
            <a:off x="4013433" y="339645"/>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8" name="Google Shape;178;p41"/>
          <p:cNvSpPr txBox="1"/>
          <p:nvPr>
            <p:ph type="ctrTitle"/>
          </p:nvPr>
        </p:nvSpPr>
        <p:spPr>
          <a:xfrm>
            <a:off x="294467"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5">
  <p:cSld name="キャプション付きコンテンツ_5">
    <p:spTree>
      <p:nvGrpSpPr>
        <p:cNvPr id="179" name="Shape 179"/>
        <p:cNvGrpSpPr/>
        <p:nvPr/>
      </p:nvGrpSpPr>
      <p:grpSpPr>
        <a:xfrm>
          <a:off x="0" y="0"/>
          <a:ext cx="0" cy="0"/>
          <a:chOff x="0" y="0"/>
          <a:chExt cx="0" cy="0"/>
        </a:xfrm>
      </p:grpSpPr>
      <p:sp>
        <p:nvSpPr>
          <p:cNvPr id="180" name="Google Shape;180;p42"/>
          <p:cNvSpPr/>
          <p:nvPr>
            <p:ph idx="2" type="pic"/>
          </p:nvPr>
        </p:nvSpPr>
        <p:spPr>
          <a:xfrm>
            <a:off x="0" y="3482978"/>
            <a:ext cx="9144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1" name="Google Shape;181;p42"/>
          <p:cNvSpPr txBox="1"/>
          <p:nvPr>
            <p:ph idx="1" type="body"/>
          </p:nvPr>
        </p:nvSpPr>
        <p:spPr>
          <a:xfrm>
            <a:off x="4013433" y="568513"/>
            <a:ext cx="4501917"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2" name="Google Shape;182;p42"/>
          <p:cNvSpPr txBox="1"/>
          <p:nvPr>
            <p:ph type="ctrTitle"/>
          </p:nvPr>
        </p:nvSpPr>
        <p:spPr>
          <a:xfrm>
            <a:off x="294467" y="568512"/>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3" name="Google Shape;183;p42"/>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2">
  <p:cSld name="比較_2">
    <p:spTree>
      <p:nvGrpSpPr>
        <p:cNvPr id="184" name="Shape 184"/>
        <p:cNvGrpSpPr/>
        <p:nvPr/>
      </p:nvGrpSpPr>
      <p:grpSpPr>
        <a:xfrm>
          <a:off x="0" y="0"/>
          <a:ext cx="0" cy="0"/>
          <a:chOff x="0" y="0"/>
          <a:chExt cx="0" cy="0"/>
        </a:xfrm>
      </p:grpSpPr>
      <p:sp>
        <p:nvSpPr>
          <p:cNvPr id="185" name="Google Shape;185;p4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4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43"/>
          <p:cNvSpPr txBox="1"/>
          <p:nvPr>
            <p:ph type="ctrTitle"/>
          </p:nvPr>
        </p:nvSpPr>
        <p:spPr>
          <a:xfrm>
            <a:off x="294468"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9" name="Google Shape;189;p43"/>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190" name="Google Shape;190;p43"/>
          <p:cNvSpPr txBox="1"/>
          <p:nvPr>
            <p:ph idx="1" type="body"/>
          </p:nvPr>
        </p:nvSpPr>
        <p:spPr>
          <a:xfrm>
            <a:off x="294468"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p43"/>
          <p:cNvSpPr txBox="1"/>
          <p:nvPr>
            <p:ph idx="2" type="body"/>
          </p:nvPr>
        </p:nvSpPr>
        <p:spPr>
          <a:xfrm>
            <a:off x="4374949" y="2330825"/>
            <a:ext cx="3520295"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2" name="Google Shape;192;p43"/>
          <p:cNvSpPr txBox="1"/>
          <p:nvPr>
            <p:ph idx="3" type="body"/>
          </p:nvPr>
        </p:nvSpPr>
        <p:spPr>
          <a:xfrm>
            <a:off x="294468" y="1468740"/>
            <a:ext cx="350411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193" name="Google Shape;193;p43"/>
          <p:cNvSpPr txBox="1"/>
          <p:nvPr>
            <p:ph idx="4" type="body"/>
          </p:nvPr>
        </p:nvSpPr>
        <p:spPr>
          <a:xfrm>
            <a:off x="4374949" y="1468740"/>
            <a:ext cx="352137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194" name="Google Shape;194;p43"/>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3">
  <p:cSld name="比較_3">
    <p:spTree>
      <p:nvGrpSpPr>
        <p:cNvPr id="195" name="Shape 195"/>
        <p:cNvGrpSpPr/>
        <p:nvPr/>
      </p:nvGrpSpPr>
      <p:grpSpPr>
        <a:xfrm>
          <a:off x="0" y="0"/>
          <a:ext cx="0" cy="0"/>
          <a:chOff x="0" y="0"/>
          <a:chExt cx="0" cy="0"/>
        </a:xfrm>
      </p:grpSpPr>
      <p:sp>
        <p:nvSpPr>
          <p:cNvPr id="196" name="Google Shape;196;p4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4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44"/>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44"/>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1" name="Google Shape;201;p44"/>
          <p:cNvSpPr txBox="1"/>
          <p:nvPr>
            <p:ph idx="2"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10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10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10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10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2" name="Google Shape;202;p44"/>
          <p:cNvSpPr txBox="1"/>
          <p:nvPr>
            <p:ph idx="3"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03" name="Google Shape;203;p44"/>
          <p:cNvSpPr txBox="1"/>
          <p:nvPr>
            <p:ph idx="4"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100"/>
              <a:buNone/>
              <a:defRPr b="1" sz="2100">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04" name="Google Shape;204;p44"/>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_5">
  <p:cSld name="比較_5">
    <p:spTree>
      <p:nvGrpSpPr>
        <p:cNvPr id="205" name="Shape 205"/>
        <p:cNvGrpSpPr/>
        <p:nvPr/>
      </p:nvGrpSpPr>
      <p:grpSpPr>
        <a:xfrm>
          <a:off x="0" y="0"/>
          <a:ext cx="0" cy="0"/>
          <a:chOff x="0" y="0"/>
          <a:chExt cx="0" cy="0"/>
        </a:xfrm>
      </p:grpSpPr>
      <p:sp>
        <p:nvSpPr>
          <p:cNvPr id="206" name="Google Shape;206;p45"/>
          <p:cNvSpPr/>
          <p:nvPr>
            <p:ph idx="2" type="pic"/>
          </p:nvPr>
        </p:nvSpPr>
        <p:spPr>
          <a:xfrm>
            <a:off x="1" y="-1"/>
            <a:ext cx="9144000"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07" name="Google Shape;207;p4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08" name="Google Shape;208;p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45"/>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45"/>
          <p:cNvSpPr txBox="1"/>
          <p:nvPr>
            <p:ph idx="1" type="body"/>
          </p:nvPr>
        </p:nvSpPr>
        <p:spPr>
          <a:xfrm>
            <a:off x="294467"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3" name="Google Shape;213;p45"/>
          <p:cNvSpPr txBox="1"/>
          <p:nvPr>
            <p:ph idx="3" type="body"/>
          </p:nvPr>
        </p:nvSpPr>
        <p:spPr>
          <a:xfrm>
            <a:off x="4629150" y="2330825"/>
            <a:ext cx="3886200" cy="3846139"/>
          </a:xfrm>
          <a:prstGeom prst="rect">
            <a:avLst/>
          </a:prstGeom>
          <a:noFill/>
          <a:ln>
            <a:noFill/>
          </a:ln>
        </p:spPr>
        <p:txBody>
          <a:bodyPr anchorCtr="0" anchor="t" bIns="45700" lIns="91425" spcFirstLastPara="1" rIns="91425" wrap="square" tIns="45700">
            <a:normAutofit/>
          </a:bodyPr>
          <a:lstStyle>
            <a:lvl1pPr indent="-304800" lvl="0" marL="457200" algn="l">
              <a:lnSpc>
                <a:spcPct val="100000"/>
              </a:lnSpc>
              <a:spcBef>
                <a:spcPts val="750"/>
              </a:spcBef>
              <a:spcAft>
                <a:spcPts val="0"/>
              </a:spcAft>
              <a:buClr>
                <a:schemeClr val="lt1"/>
              </a:buClr>
              <a:buSzPts val="1200"/>
              <a:buChar char="•"/>
              <a:defRPr sz="1200">
                <a:solidFill>
                  <a:schemeClr val="lt1"/>
                </a:solidFill>
                <a:latin typeface="Arial"/>
                <a:ea typeface="Arial"/>
                <a:cs typeface="Arial"/>
                <a:sym typeface="Arial"/>
              </a:defRPr>
            </a:lvl1pPr>
            <a:lvl2pPr indent="-304800" lvl="1" marL="9144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00000"/>
              </a:lnSpc>
              <a:spcBef>
                <a:spcPts val="375"/>
              </a:spcBef>
              <a:spcAft>
                <a:spcPts val="0"/>
              </a:spcAft>
              <a:buClr>
                <a:schemeClr val="lt1"/>
              </a:buClr>
              <a:buSzPts val="1200"/>
              <a:buChar char="•"/>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45"/>
          <p:cNvSpPr txBox="1"/>
          <p:nvPr>
            <p:ph idx="4" type="body"/>
          </p:nvPr>
        </p:nvSpPr>
        <p:spPr>
          <a:xfrm>
            <a:off x="294468" y="1468740"/>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15" name="Google Shape;215;p45"/>
          <p:cNvSpPr txBox="1"/>
          <p:nvPr>
            <p:ph idx="5" type="body"/>
          </p:nvPr>
        </p:nvSpPr>
        <p:spPr>
          <a:xfrm>
            <a:off x="4629150" y="1468740"/>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100"/>
              <a:buNone/>
              <a:defRPr b="1" sz="2100">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216" name="Google Shape;216;p45"/>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2">
  <p:cSld name="画像_2">
    <p:spTree>
      <p:nvGrpSpPr>
        <p:cNvPr id="217" name="Shape 217"/>
        <p:cNvGrpSpPr/>
        <p:nvPr/>
      </p:nvGrpSpPr>
      <p:grpSpPr>
        <a:xfrm>
          <a:off x="0" y="0"/>
          <a:ext cx="0" cy="0"/>
          <a:chOff x="0" y="0"/>
          <a:chExt cx="0" cy="0"/>
        </a:xfrm>
      </p:grpSpPr>
      <p:sp>
        <p:nvSpPr>
          <p:cNvPr id="218" name="Google Shape;218;p46"/>
          <p:cNvSpPr/>
          <p:nvPr>
            <p:ph idx="2" type="pic"/>
          </p:nvPr>
        </p:nvSpPr>
        <p:spPr>
          <a:xfrm>
            <a:off x="294467" y="588936"/>
            <a:ext cx="8574438" cy="5976637"/>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19" name="Google Shape;219;p46"/>
          <p:cNvCxnSpPr/>
          <p:nvPr/>
        </p:nvCxnSpPr>
        <p:spPr>
          <a:xfrm>
            <a:off x="0" y="292426"/>
            <a:ext cx="9144000" cy="0"/>
          </a:xfrm>
          <a:prstGeom prst="straightConnector1">
            <a:avLst/>
          </a:prstGeom>
          <a:noFill/>
          <a:ln cap="flat" cmpd="sng" w="12700">
            <a:solidFill>
              <a:schemeClr val="dk1"/>
            </a:solidFill>
            <a:prstDash val="solid"/>
            <a:miter lim="800000"/>
            <a:headEnd len="sm" w="sm" type="none"/>
            <a:tailEnd len="sm" w="sm" type="none"/>
          </a:ln>
        </p:spPr>
      </p:cxnSp>
      <p:sp>
        <p:nvSpPr>
          <p:cNvPr id="220" name="Google Shape;220;p4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3">
  <p:cSld name="画像_3">
    <p:spTree>
      <p:nvGrpSpPr>
        <p:cNvPr id="221" name="Shape 221"/>
        <p:cNvGrpSpPr/>
        <p:nvPr/>
      </p:nvGrpSpPr>
      <p:grpSpPr>
        <a:xfrm>
          <a:off x="0" y="0"/>
          <a:ext cx="0" cy="0"/>
          <a:chOff x="0" y="0"/>
          <a:chExt cx="0" cy="0"/>
        </a:xfrm>
      </p:grpSpPr>
      <p:sp>
        <p:nvSpPr>
          <p:cNvPr id="222" name="Google Shape;222;p47"/>
          <p:cNvSpPr/>
          <p:nvPr>
            <p:ph idx="2" type="pic"/>
          </p:nvPr>
        </p:nvSpPr>
        <p:spPr>
          <a:xfrm>
            <a:off x="294468" y="292426"/>
            <a:ext cx="7664593"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23" name="Google Shape;223;p47"/>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
        <p:nvSpPr>
          <p:cNvPr id="224" name="Google Shape;224;p4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5">
  <p:cSld name="画像_5">
    <p:spTree>
      <p:nvGrpSpPr>
        <p:cNvPr id="225" name="Shape 225"/>
        <p:cNvGrpSpPr/>
        <p:nvPr/>
      </p:nvGrpSpPr>
      <p:grpSpPr>
        <a:xfrm>
          <a:off x="0" y="0"/>
          <a:ext cx="0" cy="0"/>
          <a:chOff x="0" y="0"/>
          <a:chExt cx="0" cy="0"/>
        </a:xfrm>
      </p:grpSpPr>
      <p:sp>
        <p:nvSpPr>
          <p:cNvPr id="226" name="Google Shape;226;p48"/>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227" name="Google Shape;227;p48"/>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28" name="Google Shape;228;p4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_1">
  <p:cSld name="タイトルとコンテンツ_1">
    <p:spTree>
      <p:nvGrpSpPr>
        <p:cNvPr id="31" name="Shape 31"/>
        <p:cNvGrpSpPr/>
        <p:nvPr/>
      </p:nvGrpSpPr>
      <p:grpSpPr>
        <a:xfrm>
          <a:off x="0" y="0"/>
          <a:ext cx="0" cy="0"/>
          <a:chOff x="0" y="0"/>
          <a:chExt cx="0" cy="0"/>
        </a:xfrm>
      </p:grpSpPr>
      <p:sp>
        <p:nvSpPr>
          <p:cNvPr id="32" name="Google Shape;32;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22"/>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2"/>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37" name="Google Shape;37;p22"/>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8" name="Google Shape;38;p22"/>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1">
  <p:cSld name="画像とコンテンツ_1">
    <p:spTree>
      <p:nvGrpSpPr>
        <p:cNvPr id="229" name="Shape 229"/>
        <p:cNvGrpSpPr/>
        <p:nvPr/>
      </p:nvGrpSpPr>
      <p:grpSpPr>
        <a:xfrm>
          <a:off x="0" y="0"/>
          <a:ext cx="0" cy="0"/>
          <a:chOff x="0" y="0"/>
          <a:chExt cx="0" cy="0"/>
        </a:xfrm>
      </p:grpSpPr>
      <p:sp>
        <p:nvSpPr>
          <p:cNvPr id="230" name="Google Shape;230;p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49"/>
          <p:cNvSpPr/>
          <p:nvPr>
            <p:ph idx="2" type="pic"/>
          </p:nvPr>
        </p:nvSpPr>
        <p:spPr>
          <a:xfrm>
            <a:off x="524502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4" name="Google Shape;234;p49"/>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49"/>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36" name="Google Shape;236;p49"/>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37" name="Google Shape;237;p49"/>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2">
  <p:cSld name="画像とコンテンツ_2">
    <p:spTree>
      <p:nvGrpSpPr>
        <p:cNvPr id="238" name="Shape 238"/>
        <p:cNvGrpSpPr/>
        <p:nvPr/>
      </p:nvGrpSpPr>
      <p:grpSpPr>
        <a:xfrm>
          <a:off x="0" y="0"/>
          <a:ext cx="0" cy="0"/>
          <a:chOff x="0" y="0"/>
          <a:chExt cx="0" cy="0"/>
        </a:xfrm>
      </p:grpSpPr>
      <p:sp>
        <p:nvSpPr>
          <p:cNvPr id="239" name="Google Shape;239;p5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5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2" name="Google Shape;242;p50"/>
          <p:cNvSpPr/>
          <p:nvPr>
            <p:ph idx="2" type="pic"/>
          </p:nvPr>
        </p:nvSpPr>
        <p:spPr>
          <a:xfrm>
            <a:off x="0" y="1"/>
            <a:ext cx="389898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3" name="Google Shape;243;p50"/>
          <p:cNvSpPr txBox="1"/>
          <p:nvPr>
            <p:ph type="ctrTitle"/>
          </p:nvPr>
        </p:nvSpPr>
        <p:spPr>
          <a:xfrm>
            <a:off x="428390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50"/>
          <p:cNvSpPr txBox="1"/>
          <p:nvPr>
            <p:ph idx="1" type="body"/>
          </p:nvPr>
        </p:nvSpPr>
        <p:spPr>
          <a:xfrm>
            <a:off x="428159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200"/>
              <a:buNone/>
              <a:defRPr sz="1200">
                <a:latin typeface="Arial"/>
                <a:ea typeface="Arial"/>
                <a:cs typeface="Arial"/>
                <a:sym typeface="Arial"/>
              </a:defRPr>
            </a:lvl1pPr>
            <a:lvl2pPr indent="-228600" lvl="1" marL="914400" algn="l">
              <a:lnSpc>
                <a:spcPct val="100000"/>
              </a:lnSpc>
              <a:spcBef>
                <a:spcPts val="375"/>
              </a:spcBef>
              <a:spcAft>
                <a:spcPts val="0"/>
              </a:spcAft>
              <a:buClr>
                <a:schemeClr val="dk1"/>
              </a:buClr>
              <a:buSzPts val="1200"/>
              <a:buNone/>
              <a:defRPr sz="1200">
                <a:latin typeface="Arial"/>
                <a:ea typeface="Arial"/>
                <a:cs typeface="Arial"/>
                <a:sym typeface="Arial"/>
              </a:defRPr>
            </a:lvl2pPr>
            <a:lvl3pPr indent="-228600" lvl="2" marL="1371600" algn="l">
              <a:lnSpc>
                <a:spcPct val="100000"/>
              </a:lnSpc>
              <a:spcBef>
                <a:spcPts val="375"/>
              </a:spcBef>
              <a:spcAft>
                <a:spcPts val="0"/>
              </a:spcAft>
              <a:buClr>
                <a:schemeClr val="dk1"/>
              </a:buClr>
              <a:buSzPts val="1200"/>
              <a:buNone/>
              <a:defRPr sz="1200">
                <a:latin typeface="Arial"/>
                <a:ea typeface="Arial"/>
                <a:cs typeface="Arial"/>
                <a:sym typeface="Arial"/>
              </a:defRPr>
            </a:lvl3pPr>
            <a:lvl4pPr indent="-228600" lvl="3" marL="1828800" algn="l">
              <a:lnSpc>
                <a:spcPct val="100000"/>
              </a:lnSpc>
              <a:spcBef>
                <a:spcPts val="375"/>
              </a:spcBef>
              <a:spcAft>
                <a:spcPts val="0"/>
              </a:spcAft>
              <a:buClr>
                <a:schemeClr val="dk1"/>
              </a:buClr>
              <a:buSzPts val="1200"/>
              <a:buNone/>
              <a:defRPr sz="1200">
                <a:latin typeface="Arial"/>
                <a:ea typeface="Arial"/>
                <a:cs typeface="Arial"/>
                <a:sym typeface="Arial"/>
              </a:defRPr>
            </a:lvl4pPr>
            <a:lvl5pPr indent="-228600" lvl="4" marL="2286000" algn="l">
              <a:lnSpc>
                <a:spcPct val="100000"/>
              </a:lnSpc>
              <a:spcBef>
                <a:spcPts val="375"/>
              </a:spcBef>
              <a:spcAft>
                <a:spcPts val="0"/>
              </a:spcAft>
              <a:buClr>
                <a:schemeClr val="dk1"/>
              </a:buClr>
              <a:buSzPts val="1200"/>
              <a:buNone/>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45" name="Google Shape;245;p50"/>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46" name="Google Shape;246;p50"/>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5">
  <p:cSld name="画像とコンテンツ_5">
    <p:spTree>
      <p:nvGrpSpPr>
        <p:cNvPr id="247" name="Shape 247"/>
        <p:cNvGrpSpPr/>
        <p:nvPr/>
      </p:nvGrpSpPr>
      <p:grpSpPr>
        <a:xfrm>
          <a:off x="0" y="0"/>
          <a:ext cx="0" cy="0"/>
          <a:chOff x="0" y="0"/>
          <a:chExt cx="0" cy="0"/>
        </a:xfrm>
      </p:grpSpPr>
      <p:sp>
        <p:nvSpPr>
          <p:cNvPr id="248" name="Google Shape;248;p51"/>
          <p:cNvSpPr/>
          <p:nvPr>
            <p:ph idx="2" type="pic"/>
          </p:nvPr>
        </p:nvSpPr>
        <p:spPr>
          <a:xfrm>
            <a:off x="1" y="1"/>
            <a:ext cx="9144000"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9" name="Google Shape;249;p5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5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52" name="Google Shape;252;p51"/>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253" name="Google Shape;253;p51"/>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
        <p:nvSpPr>
          <p:cNvPr id="254" name="Google Shape;254;p51"/>
          <p:cNvSpPr txBox="1"/>
          <p:nvPr>
            <p:ph type="ctrTitle"/>
          </p:nvPr>
        </p:nvSpPr>
        <p:spPr>
          <a:xfrm>
            <a:off x="294468"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51"/>
          <p:cNvSpPr txBox="1"/>
          <p:nvPr>
            <p:ph idx="1" type="body"/>
          </p:nvPr>
        </p:nvSpPr>
        <p:spPr>
          <a:xfrm>
            <a:off x="294468"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2">
  <p:cSld name="画像とキャプション_2">
    <p:spTree>
      <p:nvGrpSpPr>
        <p:cNvPr id="256" name="Shape 256"/>
        <p:cNvGrpSpPr/>
        <p:nvPr/>
      </p:nvGrpSpPr>
      <p:grpSpPr>
        <a:xfrm>
          <a:off x="0" y="0"/>
          <a:ext cx="0" cy="0"/>
          <a:chOff x="0" y="0"/>
          <a:chExt cx="0" cy="0"/>
        </a:xfrm>
      </p:grpSpPr>
      <p:sp>
        <p:nvSpPr>
          <p:cNvPr id="257" name="Google Shape;257;p52"/>
          <p:cNvSpPr/>
          <p:nvPr>
            <p:ph idx="2" type="pic"/>
          </p:nvPr>
        </p:nvSpPr>
        <p:spPr>
          <a:xfrm>
            <a:off x="259545"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58" name="Google Shape;258;p52"/>
          <p:cNvSpPr txBox="1"/>
          <p:nvPr>
            <p:ph type="ctrTitle"/>
          </p:nvPr>
        </p:nvSpPr>
        <p:spPr>
          <a:xfrm>
            <a:off x="548501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52"/>
          <p:cNvSpPr txBox="1"/>
          <p:nvPr>
            <p:ph idx="1" type="body"/>
          </p:nvPr>
        </p:nvSpPr>
        <p:spPr>
          <a:xfrm>
            <a:off x="5485016"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60" name="Google Shape;260;p52"/>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3">
  <p:cSld name="画像とキャプション_3">
    <p:spTree>
      <p:nvGrpSpPr>
        <p:cNvPr id="261" name="Shape 261"/>
        <p:cNvGrpSpPr/>
        <p:nvPr/>
      </p:nvGrpSpPr>
      <p:grpSpPr>
        <a:xfrm>
          <a:off x="0" y="0"/>
          <a:ext cx="0" cy="0"/>
          <a:chOff x="0" y="0"/>
          <a:chExt cx="0" cy="0"/>
        </a:xfrm>
      </p:grpSpPr>
      <p:sp>
        <p:nvSpPr>
          <p:cNvPr id="262" name="Google Shape;262;p53"/>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3" name="Google Shape;263;p53"/>
          <p:cNvSpPr txBox="1"/>
          <p:nvPr>
            <p:ph type="ctrTitle"/>
          </p:nvPr>
        </p:nvSpPr>
        <p:spPr>
          <a:xfrm>
            <a:off x="294467" y="4418890"/>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53"/>
          <p:cNvSpPr txBox="1"/>
          <p:nvPr>
            <p:ph idx="1" type="body"/>
          </p:nvPr>
        </p:nvSpPr>
        <p:spPr>
          <a:xfrm>
            <a:off x="294467" y="5080792"/>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65" name="Google Shape;265;p53"/>
          <p:cNvCxnSpPr/>
          <p:nvPr/>
        </p:nvCxnSpPr>
        <p:spPr>
          <a:xfrm>
            <a:off x="294468" y="5080791"/>
            <a:ext cx="3457262" cy="0"/>
          </a:xfrm>
          <a:prstGeom prst="straightConnector1">
            <a:avLst/>
          </a:prstGeom>
          <a:noFill/>
          <a:ln cap="flat" cmpd="sng" w="12700">
            <a:solidFill>
              <a:srgbClr val="262626"/>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4">
  <p:cSld name="画像とキャプション_4">
    <p:spTree>
      <p:nvGrpSpPr>
        <p:cNvPr id="266" name="Shape 266"/>
        <p:cNvGrpSpPr/>
        <p:nvPr/>
      </p:nvGrpSpPr>
      <p:grpSpPr>
        <a:xfrm>
          <a:off x="0" y="0"/>
          <a:ext cx="0" cy="0"/>
          <a:chOff x="0" y="0"/>
          <a:chExt cx="0" cy="0"/>
        </a:xfrm>
      </p:grpSpPr>
      <p:sp>
        <p:nvSpPr>
          <p:cNvPr id="267" name="Google Shape;267;p54"/>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8" name="Google Shape;268;p54"/>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54"/>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0" name="Google Shape;270;p54"/>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5">
  <p:cSld name="画像とキャプション_5">
    <p:spTree>
      <p:nvGrpSpPr>
        <p:cNvPr id="271" name="Shape 271"/>
        <p:cNvGrpSpPr/>
        <p:nvPr/>
      </p:nvGrpSpPr>
      <p:grpSpPr>
        <a:xfrm>
          <a:off x="0" y="0"/>
          <a:ext cx="0" cy="0"/>
          <a:chOff x="0" y="0"/>
          <a:chExt cx="0" cy="0"/>
        </a:xfrm>
      </p:grpSpPr>
      <p:sp>
        <p:nvSpPr>
          <p:cNvPr id="272" name="Google Shape;272;p55"/>
          <p:cNvSpPr/>
          <p:nvPr>
            <p:ph idx="2" type="pic"/>
          </p:nvPr>
        </p:nvSpPr>
        <p:spPr>
          <a:xfrm>
            <a:off x="0" y="0"/>
            <a:ext cx="914400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3" name="Google Shape;273;p55"/>
          <p:cNvSpPr txBox="1"/>
          <p:nvPr>
            <p:ph type="ctrTitle"/>
          </p:nvPr>
        </p:nvSpPr>
        <p:spPr>
          <a:xfrm>
            <a:off x="294467" y="3429001"/>
            <a:ext cx="3457262"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000"/>
              <a:buFont typeface="Arial"/>
              <a:buNone/>
              <a:defRPr b="0"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55"/>
          <p:cNvSpPr txBox="1"/>
          <p:nvPr>
            <p:ph idx="1" type="body"/>
          </p:nvPr>
        </p:nvSpPr>
        <p:spPr>
          <a:xfrm>
            <a:off x="294467" y="4090903"/>
            <a:ext cx="3457262"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050"/>
              <a:buNone/>
              <a:defRPr sz="105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75" name="Google Shape;275;p55"/>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2">
  <p:cSld name="概要_2">
    <p:spTree>
      <p:nvGrpSpPr>
        <p:cNvPr id="276" name="Shape 276"/>
        <p:cNvGrpSpPr/>
        <p:nvPr/>
      </p:nvGrpSpPr>
      <p:grpSpPr>
        <a:xfrm>
          <a:off x="0" y="0"/>
          <a:ext cx="0" cy="0"/>
          <a:chOff x="0" y="0"/>
          <a:chExt cx="0" cy="0"/>
        </a:xfrm>
      </p:grpSpPr>
      <p:sp>
        <p:nvSpPr>
          <p:cNvPr id="277" name="Google Shape;277;p5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5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0" name="Google Shape;280;p56"/>
          <p:cNvSpPr txBox="1"/>
          <p:nvPr>
            <p:ph type="ctrTitle"/>
          </p:nvPr>
        </p:nvSpPr>
        <p:spPr>
          <a:xfrm>
            <a:off x="294467" y="339645"/>
            <a:ext cx="766459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81" name="Google Shape;281;p5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282" name="Google Shape;282;p56"/>
          <p:cNvSpPr/>
          <p:nvPr/>
        </p:nvSpPr>
        <p:spPr>
          <a:xfrm>
            <a:off x="29446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3" name="Google Shape;283;p56"/>
          <p:cNvSpPr/>
          <p:nvPr>
            <p:ph idx="2" type="pic"/>
          </p:nvPr>
        </p:nvSpPr>
        <p:spPr>
          <a:xfrm>
            <a:off x="348511"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4" name="Google Shape;284;p56"/>
          <p:cNvSpPr/>
          <p:nvPr/>
        </p:nvSpPr>
        <p:spPr>
          <a:xfrm>
            <a:off x="29446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5" name="Google Shape;285;p56"/>
          <p:cNvSpPr/>
          <p:nvPr>
            <p:ph idx="3" type="pic"/>
          </p:nvPr>
        </p:nvSpPr>
        <p:spPr>
          <a:xfrm>
            <a:off x="348511"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6" name="Google Shape;286;p56"/>
          <p:cNvSpPr/>
          <p:nvPr/>
        </p:nvSpPr>
        <p:spPr>
          <a:xfrm>
            <a:off x="29446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7" name="Google Shape;287;p56"/>
          <p:cNvSpPr/>
          <p:nvPr>
            <p:ph idx="4" type="pic"/>
          </p:nvPr>
        </p:nvSpPr>
        <p:spPr>
          <a:xfrm>
            <a:off x="348511"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8" name="Google Shape;288;p56"/>
          <p:cNvSpPr/>
          <p:nvPr/>
        </p:nvSpPr>
        <p:spPr>
          <a:xfrm>
            <a:off x="420416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89" name="Google Shape;289;p56"/>
          <p:cNvSpPr/>
          <p:nvPr>
            <p:ph idx="5" type="pic"/>
          </p:nvPr>
        </p:nvSpPr>
        <p:spPr>
          <a:xfrm>
            <a:off x="4262289"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0" name="Google Shape;290;p56"/>
          <p:cNvSpPr/>
          <p:nvPr/>
        </p:nvSpPr>
        <p:spPr>
          <a:xfrm>
            <a:off x="4208244"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1" name="Google Shape;291;p56"/>
          <p:cNvSpPr/>
          <p:nvPr>
            <p:ph idx="6" type="pic"/>
          </p:nvPr>
        </p:nvSpPr>
        <p:spPr>
          <a:xfrm>
            <a:off x="4262289"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2" name="Google Shape;292;p56"/>
          <p:cNvSpPr/>
          <p:nvPr/>
        </p:nvSpPr>
        <p:spPr>
          <a:xfrm>
            <a:off x="4208244"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93" name="Google Shape;293;p56"/>
          <p:cNvSpPr/>
          <p:nvPr>
            <p:ph idx="7" type="pic"/>
          </p:nvPr>
        </p:nvSpPr>
        <p:spPr>
          <a:xfrm>
            <a:off x="4262289"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4" name="Google Shape;294;p56"/>
          <p:cNvSpPr txBox="1"/>
          <p:nvPr>
            <p:ph idx="1" type="body"/>
          </p:nvPr>
        </p:nvSpPr>
        <p:spPr>
          <a:xfrm>
            <a:off x="91692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5" name="Google Shape;295;p56"/>
          <p:cNvSpPr txBox="1"/>
          <p:nvPr>
            <p:ph idx="8" type="body"/>
          </p:nvPr>
        </p:nvSpPr>
        <p:spPr>
          <a:xfrm>
            <a:off x="91692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96" name="Google Shape;296;p56"/>
          <p:cNvSpPr txBox="1"/>
          <p:nvPr>
            <p:ph idx="9" type="body"/>
          </p:nvPr>
        </p:nvSpPr>
        <p:spPr>
          <a:xfrm>
            <a:off x="91692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7" name="Google Shape;297;p56"/>
          <p:cNvSpPr txBox="1"/>
          <p:nvPr>
            <p:ph idx="13" type="body"/>
          </p:nvPr>
        </p:nvSpPr>
        <p:spPr>
          <a:xfrm>
            <a:off x="91692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98" name="Google Shape;298;p56"/>
          <p:cNvSpPr txBox="1"/>
          <p:nvPr>
            <p:ph idx="14" type="body"/>
          </p:nvPr>
        </p:nvSpPr>
        <p:spPr>
          <a:xfrm>
            <a:off x="91692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9" name="Google Shape;299;p56"/>
          <p:cNvSpPr txBox="1"/>
          <p:nvPr>
            <p:ph idx="15" type="body"/>
          </p:nvPr>
        </p:nvSpPr>
        <p:spPr>
          <a:xfrm>
            <a:off x="91692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0" name="Google Shape;300;p56"/>
          <p:cNvSpPr txBox="1"/>
          <p:nvPr>
            <p:ph idx="16" type="body"/>
          </p:nvPr>
        </p:nvSpPr>
        <p:spPr>
          <a:xfrm>
            <a:off x="4875331"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1" name="Google Shape;301;p56"/>
          <p:cNvSpPr txBox="1"/>
          <p:nvPr>
            <p:ph idx="17" type="body"/>
          </p:nvPr>
        </p:nvSpPr>
        <p:spPr>
          <a:xfrm>
            <a:off x="487533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2" name="Google Shape;302;p56"/>
          <p:cNvSpPr txBox="1"/>
          <p:nvPr>
            <p:ph idx="18" type="body"/>
          </p:nvPr>
        </p:nvSpPr>
        <p:spPr>
          <a:xfrm>
            <a:off x="4875331"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3" name="Google Shape;303;p56"/>
          <p:cNvSpPr txBox="1"/>
          <p:nvPr>
            <p:ph idx="19" type="body"/>
          </p:nvPr>
        </p:nvSpPr>
        <p:spPr>
          <a:xfrm>
            <a:off x="487533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04" name="Google Shape;304;p56"/>
          <p:cNvSpPr txBox="1"/>
          <p:nvPr>
            <p:ph idx="20" type="body"/>
          </p:nvPr>
        </p:nvSpPr>
        <p:spPr>
          <a:xfrm>
            <a:off x="4875331"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5" name="Google Shape;305;p56"/>
          <p:cNvSpPr txBox="1"/>
          <p:nvPr>
            <p:ph idx="21" type="body"/>
          </p:nvPr>
        </p:nvSpPr>
        <p:spPr>
          <a:xfrm>
            <a:off x="487533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06" name="Google Shape;306;p56"/>
          <p:cNvCxnSpPr/>
          <p:nvPr/>
        </p:nvCxnSpPr>
        <p:spPr>
          <a:xfrm>
            <a:off x="8293262"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3">
  <p:cSld name="概要_3">
    <p:spTree>
      <p:nvGrpSpPr>
        <p:cNvPr id="307" name="Shape 307"/>
        <p:cNvGrpSpPr/>
        <p:nvPr/>
      </p:nvGrpSpPr>
      <p:grpSpPr>
        <a:xfrm>
          <a:off x="0" y="0"/>
          <a:ext cx="0" cy="0"/>
          <a:chOff x="0" y="0"/>
          <a:chExt cx="0" cy="0"/>
        </a:xfrm>
      </p:grpSpPr>
      <p:sp>
        <p:nvSpPr>
          <p:cNvPr id="308" name="Google Shape;308;p5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1" name="Google Shape;311;p57"/>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12" name="Google Shape;312;p57"/>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13" name="Google Shape;313;p57"/>
          <p:cNvCxnSpPr/>
          <p:nvPr/>
        </p:nvCxnSpPr>
        <p:spPr>
          <a:xfrm>
            <a:off x="294467" y="1405468"/>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14" name="Google Shape;314;p57"/>
          <p:cNvSpPr/>
          <p:nvPr/>
        </p:nvSpPr>
        <p:spPr>
          <a:xfrm>
            <a:off x="294467"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15" name="Google Shape;315;p57"/>
          <p:cNvSpPr/>
          <p:nvPr>
            <p:ph idx="2" type="pic"/>
          </p:nvPr>
        </p:nvSpPr>
        <p:spPr>
          <a:xfrm>
            <a:off x="348512"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6" name="Google Shape;316;p57"/>
          <p:cNvSpPr/>
          <p:nvPr/>
        </p:nvSpPr>
        <p:spPr>
          <a:xfrm>
            <a:off x="294467"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17" name="Google Shape;317;p57"/>
          <p:cNvSpPr/>
          <p:nvPr>
            <p:ph idx="3" type="pic"/>
          </p:nvPr>
        </p:nvSpPr>
        <p:spPr>
          <a:xfrm>
            <a:off x="348512"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8" name="Google Shape;318;p57"/>
          <p:cNvSpPr/>
          <p:nvPr/>
        </p:nvSpPr>
        <p:spPr>
          <a:xfrm>
            <a:off x="294467"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19" name="Google Shape;319;p57"/>
          <p:cNvSpPr/>
          <p:nvPr>
            <p:ph idx="4" type="pic"/>
          </p:nvPr>
        </p:nvSpPr>
        <p:spPr>
          <a:xfrm>
            <a:off x="348512"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0" name="Google Shape;320;p57"/>
          <p:cNvSpPr/>
          <p:nvPr/>
        </p:nvSpPr>
        <p:spPr>
          <a:xfrm>
            <a:off x="4854436" y="2356447"/>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1" name="Google Shape;321;p57"/>
          <p:cNvSpPr/>
          <p:nvPr>
            <p:ph idx="5" type="pic"/>
          </p:nvPr>
        </p:nvSpPr>
        <p:spPr>
          <a:xfrm>
            <a:off x="4908481" y="2428792"/>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2" name="Google Shape;322;p57"/>
          <p:cNvSpPr/>
          <p:nvPr/>
        </p:nvSpPr>
        <p:spPr>
          <a:xfrm>
            <a:off x="4854436" y="3582132"/>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3" name="Google Shape;323;p57"/>
          <p:cNvSpPr/>
          <p:nvPr>
            <p:ph idx="6" type="pic"/>
          </p:nvPr>
        </p:nvSpPr>
        <p:spPr>
          <a:xfrm>
            <a:off x="4908481" y="3654477"/>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4" name="Google Shape;324;p57"/>
          <p:cNvSpPr/>
          <p:nvPr/>
        </p:nvSpPr>
        <p:spPr>
          <a:xfrm>
            <a:off x="4854436" y="484672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25" name="Google Shape;325;p57"/>
          <p:cNvSpPr/>
          <p:nvPr>
            <p:ph idx="7" type="pic"/>
          </p:nvPr>
        </p:nvSpPr>
        <p:spPr>
          <a:xfrm>
            <a:off x="4908481" y="491907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6" name="Google Shape;326;p57"/>
          <p:cNvSpPr txBox="1"/>
          <p:nvPr>
            <p:ph idx="1" type="body"/>
          </p:nvPr>
        </p:nvSpPr>
        <p:spPr>
          <a:xfrm>
            <a:off x="910397"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7" name="Google Shape;327;p57"/>
          <p:cNvSpPr txBox="1"/>
          <p:nvPr>
            <p:ph idx="8" type="body"/>
          </p:nvPr>
        </p:nvSpPr>
        <p:spPr>
          <a:xfrm>
            <a:off x="910397"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28" name="Google Shape;328;p57"/>
          <p:cNvSpPr txBox="1"/>
          <p:nvPr>
            <p:ph idx="9" type="body"/>
          </p:nvPr>
        </p:nvSpPr>
        <p:spPr>
          <a:xfrm>
            <a:off x="910397"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9" name="Google Shape;329;p57"/>
          <p:cNvSpPr txBox="1"/>
          <p:nvPr>
            <p:ph idx="13" type="body"/>
          </p:nvPr>
        </p:nvSpPr>
        <p:spPr>
          <a:xfrm>
            <a:off x="910397"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0" name="Google Shape;330;p57"/>
          <p:cNvSpPr txBox="1"/>
          <p:nvPr>
            <p:ph idx="14" type="body"/>
          </p:nvPr>
        </p:nvSpPr>
        <p:spPr>
          <a:xfrm>
            <a:off x="910397"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1" name="Google Shape;331;p57"/>
          <p:cNvSpPr txBox="1"/>
          <p:nvPr>
            <p:ph idx="15" type="body"/>
          </p:nvPr>
        </p:nvSpPr>
        <p:spPr>
          <a:xfrm>
            <a:off x="910397"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2" name="Google Shape;332;p57"/>
          <p:cNvSpPr txBox="1"/>
          <p:nvPr>
            <p:ph idx="16" type="body"/>
          </p:nvPr>
        </p:nvSpPr>
        <p:spPr>
          <a:xfrm>
            <a:off x="5519074" y="2574891"/>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3" name="Google Shape;333;p57"/>
          <p:cNvSpPr txBox="1"/>
          <p:nvPr>
            <p:ph idx="17" type="body"/>
          </p:nvPr>
        </p:nvSpPr>
        <p:spPr>
          <a:xfrm>
            <a:off x="5519073" y="2328032"/>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4" name="Google Shape;334;p57"/>
          <p:cNvSpPr txBox="1"/>
          <p:nvPr>
            <p:ph idx="18" type="body"/>
          </p:nvPr>
        </p:nvSpPr>
        <p:spPr>
          <a:xfrm>
            <a:off x="5519074" y="3807946"/>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5" name="Google Shape;335;p57"/>
          <p:cNvSpPr txBox="1"/>
          <p:nvPr>
            <p:ph idx="19" type="body"/>
          </p:nvPr>
        </p:nvSpPr>
        <p:spPr>
          <a:xfrm>
            <a:off x="5519073" y="3561087"/>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36" name="Google Shape;336;p57"/>
          <p:cNvSpPr txBox="1"/>
          <p:nvPr>
            <p:ph idx="20" type="body"/>
          </p:nvPr>
        </p:nvSpPr>
        <p:spPr>
          <a:xfrm>
            <a:off x="5519074" y="5068710"/>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7" name="Google Shape;337;p57"/>
          <p:cNvSpPr txBox="1"/>
          <p:nvPr>
            <p:ph idx="21" type="body"/>
          </p:nvPr>
        </p:nvSpPr>
        <p:spPr>
          <a:xfrm>
            <a:off x="5519073" y="4821851"/>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4">
  <p:cSld name="概要_4">
    <p:spTree>
      <p:nvGrpSpPr>
        <p:cNvPr id="338" name="Shape 338"/>
        <p:cNvGrpSpPr/>
        <p:nvPr/>
      </p:nvGrpSpPr>
      <p:grpSpPr>
        <a:xfrm>
          <a:off x="0" y="0"/>
          <a:ext cx="0" cy="0"/>
          <a:chOff x="0" y="0"/>
          <a:chExt cx="0" cy="0"/>
        </a:xfrm>
      </p:grpSpPr>
      <p:sp>
        <p:nvSpPr>
          <p:cNvPr id="339" name="Google Shape;339;p58"/>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0" name="Google Shape;340;p5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5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3" name="Google Shape;343;p58"/>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44" name="Google Shape;344;p58"/>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345" name="Google Shape;345;p58"/>
          <p:cNvSpPr/>
          <p:nvPr>
            <p:ph idx="3"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6" name="Google Shape;346;p58"/>
          <p:cNvSpPr/>
          <p:nvPr>
            <p:ph idx="4"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7" name="Google Shape;347;p58"/>
          <p:cNvSpPr/>
          <p:nvPr>
            <p:ph idx="5"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8" name="Google Shape;348;p58"/>
          <p:cNvSpPr/>
          <p:nvPr>
            <p:ph idx="6"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9" name="Google Shape;349;p58"/>
          <p:cNvSpPr/>
          <p:nvPr>
            <p:ph idx="7"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0" name="Google Shape;350;p58"/>
          <p:cNvSpPr/>
          <p:nvPr>
            <p:ph idx="8"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1" name="Google Shape;351;p58"/>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2" name="Google Shape;352;p58"/>
          <p:cNvSpPr txBox="1"/>
          <p:nvPr>
            <p:ph idx="9"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3" name="Google Shape;353;p58"/>
          <p:cNvSpPr txBox="1"/>
          <p:nvPr>
            <p:ph idx="13"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4" name="Google Shape;354;p58"/>
          <p:cNvSpPr txBox="1"/>
          <p:nvPr>
            <p:ph idx="14"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5" name="Google Shape;355;p58"/>
          <p:cNvSpPr txBox="1"/>
          <p:nvPr>
            <p:ph idx="15"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6" name="Google Shape;356;p58"/>
          <p:cNvSpPr txBox="1"/>
          <p:nvPr>
            <p:ph idx="16"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7" name="Google Shape;357;p58"/>
          <p:cNvSpPr txBox="1"/>
          <p:nvPr>
            <p:ph idx="17"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8" name="Google Shape;358;p58"/>
          <p:cNvSpPr txBox="1"/>
          <p:nvPr>
            <p:ph idx="18"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59" name="Google Shape;359;p58"/>
          <p:cNvSpPr txBox="1"/>
          <p:nvPr>
            <p:ph idx="19"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0" name="Google Shape;360;p58"/>
          <p:cNvSpPr txBox="1"/>
          <p:nvPr>
            <p:ph idx="20"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61" name="Google Shape;361;p58"/>
          <p:cNvSpPr txBox="1"/>
          <p:nvPr>
            <p:ph idx="21"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2" name="Google Shape;362;p58"/>
          <p:cNvSpPr txBox="1"/>
          <p:nvPr>
            <p:ph idx="22"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63" name="Google Shape;363;p58"/>
          <p:cNvCxnSpPr/>
          <p:nvPr/>
        </p:nvCxnSpPr>
        <p:spPr>
          <a:xfrm>
            <a:off x="850739"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区切り線スライド_4">
  <p:cSld name="区切り線スライド_4">
    <p:bg>
      <p:bgPr>
        <a:solidFill>
          <a:srgbClr val="012F62"/>
        </a:solidFill>
      </p:bgPr>
    </p:bg>
    <p:spTree>
      <p:nvGrpSpPr>
        <p:cNvPr id="39" name="Shape 39"/>
        <p:cNvGrpSpPr/>
        <p:nvPr/>
      </p:nvGrpSpPr>
      <p:grpSpPr>
        <a:xfrm>
          <a:off x="0" y="0"/>
          <a:ext cx="0" cy="0"/>
          <a:chOff x="0" y="0"/>
          <a:chExt cx="0" cy="0"/>
        </a:xfrm>
      </p:grpSpPr>
      <p:pic>
        <p:nvPicPr>
          <p:cNvPr descr="タブレットを持つ女性 " id="40" name="Google Shape;40;p23"/>
          <p:cNvPicPr preferRelativeResize="0"/>
          <p:nvPr/>
        </p:nvPicPr>
        <p:blipFill rotWithShape="1">
          <a:blip r:embed="rId2">
            <a:alphaModFix amt="35000"/>
          </a:blip>
          <a:srcRect b="0" l="0" r="0" t="0"/>
          <a:stretch/>
        </p:blipFill>
        <p:spPr>
          <a:xfrm>
            <a:off x="843365" y="0"/>
            <a:ext cx="8300636" cy="6858000"/>
          </a:xfrm>
          <a:prstGeom prst="rect">
            <a:avLst/>
          </a:prstGeom>
          <a:solidFill>
            <a:schemeClr val="dk1"/>
          </a:solidFill>
          <a:ln>
            <a:noFill/>
          </a:ln>
        </p:spPr>
      </p:pic>
      <p:sp>
        <p:nvSpPr>
          <p:cNvPr id="41" name="Google Shape;41;p23"/>
          <p:cNvSpPr/>
          <p:nvPr>
            <p:ph idx="2" type="pic"/>
          </p:nvPr>
        </p:nvSpPr>
        <p:spPr>
          <a:xfrm>
            <a:off x="843365" y="-1"/>
            <a:ext cx="8300636" cy="6857999"/>
          </a:xfrm>
          <a:prstGeom prst="rect">
            <a:avLst/>
          </a:prstGeom>
          <a:solidFill>
            <a:srgbClr val="012F6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 name="Google Shape;42;p23"/>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750"/>
              </a:spcBef>
              <a:spcAft>
                <a:spcPts val="0"/>
              </a:spcAft>
              <a:buClr>
                <a:schemeClr val="lt1"/>
              </a:buClr>
              <a:buSzPts val="1350"/>
              <a:buNone/>
              <a:defRPr b="1" i="0"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3" name="Google Shape;43;p23"/>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Arial"/>
              <a:buNone/>
              <a:defRPr b="0" i="0" sz="36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4" name="Google Shape;44;p23"/>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5">
  <p:cSld name="概要_5">
    <p:spTree>
      <p:nvGrpSpPr>
        <p:cNvPr id="364" name="Shape 364"/>
        <p:cNvGrpSpPr/>
        <p:nvPr/>
      </p:nvGrpSpPr>
      <p:grpSpPr>
        <a:xfrm>
          <a:off x="0" y="0"/>
          <a:ext cx="0" cy="0"/>
          <a:chOff x="0" y="0"/>
          <a:chExt cx="0" cy="0"/>
        </a:xfrm>
      </p:grpSpPr>
      <p:sp>
        <p:nvSpPr>
          <p:cNvPr id="365" name="Google Shape;365;p59"/>
          <p:cNvSpPr/>
          <p:nvPr>
            <p:ph idx="2" type="pic"/>
          </p:nvPr>
        </p:nvSpPr>
        <p:spPr>
          <a:xfrm>
            <a:off x="1" y="0"/>
            <a:ext cx="9143999"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6" name="Google Shape;366;p5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5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lt1"/>
                </a:solidFill>
                <a:latin typeface="Arial"/>
                <a:ea typeface="Arial"/>
                <a:cs typeface="Arial"/>
                <a:sym typeface="Arial"/>
              </a:defRPr>
            </a:lvl1pPr>
            <a:lvl2pPr indent="0" lvl="1" marL="0" algn="r">
              <a:spcBef>
                <a:spcPts val="0"/>
              </a:spcBef>
              <a:buNone/>
              <a:defRPr sz="900">
                <a:solidFill>
                  <a:schemeClr val="lt1"/>
                </a:solidFill>
                <a:latin typeface="Arial"/>
                <a:ea typeface="Arial"/>
                <a:cs typeface="Arial"/>
                <a:sym typeface="Arial"/>
              </a:defRPr>
            </a:lvl2pPr>
            <a:lvl3pPr indent="0" lvl="2" marL="0" algn="r">
              <a:spcBef>
                <a:spcPts val="0"/>
              </a:spcBef>
              <a:buNone/>
              <a:defRPr sz="900">
                <a:solidFill>
                  <a:schemeClr val="lt1"/>
                </a:solidFill>
                <a:latin typeface="Arial"/>
                <a:ea typeface="Arial"/>
                <a:cs typeface="Arial"/>
                <a:sym typeface="Arial"/>
              </a:defRPr>
            </a:lvl3pPr>
            <a:lvl4pPr indent="0" lvl="3" marL="0" algn="r">
              <a:spcBef>
                <a:spcPts val="0"/>
              </a:spcBef>
              <a:buNone/>
              <a:defRPr sz="900">
                <a:solidFill>
                  <a:schemeClr val="lt1"/>
                </a:solidFill>
                <a:latin typeface="Arial"/>
                <a:ea typeface="Arial"/>
                <a:cs typeface="Arial"/>
                <a:sym typeface="Arial"/>
              </a:defRPr>
            </a:lvl4pPr>
            <a:lvl5pPr indent="0" lvl="4" marL="0" algn="r">
              <a:spcBef>
                <a:spcPts val="0"/>
              </a:spcBef>
              <a:buNone/>
              <a:defRPr sz="900">
                <a:solidFill>
                  <a:schemeClr val="lt1"/>
                </a:solidFill>
                <a:latin typeface="Arial"/>
                <a:ea typeface="Arial"/>
                <a:cs typeface="Arial"/>
                <a:sym typeface="Arial"/>
              </a:defRPr>
            </a:lvl5pPr>
            <a:lvl6pPr indent="0" lvl="5" marL="0" algn="r">
              <a:spcBef>
                <a:spcPts val="0"/>
              </a:spcBef>
              <a:buNone/>
              <a:defRPr sz="900">
                <a:solidFill>
                  <a:schemeClr val="lt1"/>
                </a:solidFill>
                <a:latin typeface="Arial"/>
                <a:ea typeface="Arial"/>
                <a:cs typeface="Arial"/>
                <a:sym typeface="Arial"/>
              </a:defRPr>
            </a:lvl6pPr>
            <a:lvl7pPr indent="0" lvl="6" marL="0" algn="r">
              <a:spcBef>
                <a:spcPts val="0"/>
              </a:spcBef>
              <a:buNone/>
              <a:defRPr sz="900">
                <a:solidFill>
                  <a:schemeClr val="lt1"/>
                </a:solidFill>
                <a:latin typeface="Arial"/>
                <a:ea typeface="Arial"/>
                <a:cs typeface="Arial"/>
                <a:sym typeface="Arial"/>
              </a:defRPr>
            </a:lvl7pPr>
            <a:lvl8pPr indent="0" lvl="7" marL="0" algn="r">
              <a:spcBef>
                <a:spcPts val="0"/>
              </a:spcBef>
              <a:buNone/>
              <a:defRPr sz="900">
                <a:solidFill>
                  <a:schemeClr val="lt1"/>
                </a:solidFill>
                <a:latin typeface="Arial"/>
                <a:ea typeface="Arial"/>
                <a:cs typeface="Arial"/>
                <a:sym typeface="Arial"/>
              </a:defRPr>
            </a:lvl8pPr>
            <a:lvl9pPr indent="0" lvl="8" marL="0" algn="r">
              <a:spcBef>
                <a:spcPts val="0"/>
              </a:spcBef>
              <a:buNone/>
              <a:defRPr sz="9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9" name="Google Shape;369;p59"/>
          <p:cNvSpPr txBox="1"/>
          <p:nvPr>
            <p:ph type="ctrTitle"/>
          </p:nvPr>
        </p:nvSpPr>
        <p:spPr>
          <a:xfrm>
            <a:off x="294467" y="339645"/>
            <a:ext cx="8526801"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70" name="Google Shape;370;p59"/>
          <p:cNvCxnSpPr/>
          <p:nvPr/>
        </p:nvCxnSpPr>
        <p:spPr>
          <a:xfrm>
            <a:off x="294467" y="1974810"/>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371" name="Google Shape;371;p59"/>
          <p:cNvCxnSpPr/>
          <p:nvPr/>
        </p:nvCxnSpPr>
        <p:spPr>
          <a:xfrm>
            <a:off x="294467" y="2038081"/>
            <a:ext cx="8526801" cy="0"/>
          </a:xfrm>
          <a:prstGeom prst="straightConnector1">
            <a:avLst/>
          </a:prstGeom>
          <a:noFill/>
          <a:ln cap="flat" cmpd="sng" w="12700">
            <a:solidFill>
              <a:srgbClr val="262626"/>
            </a:solidFill>
            <a:prstDash val="solid"/>
            <a:miter lim="800000"/>
            <a:headEnd len="sm" w="sm" type="none"/>
            <a:tailEnd len="sm" w="sm" type="none"/>
          </a:ln>
        </p:spPr>
      </p:cxnSp>
      <p:sp>
        <p:nvSpPr>
          <p:cNvPr id="372" name="Google Shape;372;p59"/>
          <p:cNvSpPr/>
          <p:nvPr>
            <p:ph idx="3" type="pic"/>
          </p:nvPr>
        </p:nvSpPr>
        <p:spPr>
          <a:xfrm>
            <a:off x="348512"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3" name="Google Shape;373;p59"/>
          <p:cNvSpPr/>
          <p:nvPr>
            <p:ph idx="4" type="pic"/>
          </p:nvPr>
        </p:nvSpPr>
        <p:spPr>
          <a:xfrm>
            <a:off x="348512"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4" name="Google Shape;374;p59"/>
          <p:cNvSpPr/>
          <p:nvPr>
            <p:ph idx="5" type="pic"/>
          </p:nvPr>
        </p:nvSpPr>
        <p:spPr>
          <a:xfrm>
            <a:off x="348512"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5" name="Google Shape;375;p59"/>
          <p:cNvSpPr/>
          <p:nvPr>
            <p:ph idx="6" type="pic"/>
          </p:nvPr>
        </p:nvSpPr>
        <p:spPr>
          <a:xfrm>
            <a:off x="4908481" y="221546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6" name="Google Shape;376;p59"/>
          <p:cNvSpPr/>
          <p:nvPr>
            <p:ph idx="7" type="pic"/>
          </p:nvPr>
        </p:nvSpPr>
        <p:spPr>
          <a:xfrm>
            <a:off x="4908481" y="3441149"/>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7" name="Google Shape;377;p59"/>
          <p:cNvSpPr/>
          <p:nvPr>
            <p:ph idx="8" type="pic"/>
          </p:nvPr>
        </p:nvSpPr>
        <p:spPr>
          <a:xfrm>
            <a:off x="4908481" y="4705745"/>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lt1"/>
              </a:buClr>
              <a:buSzPts val="600"/>
              <a:buFont typeface="Arial"/>
              <a:buNone/>
              <a:defRPr b="0" i="0" sz="6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8" name="Google Shape;378;p59"/>
          <p:cNvSpPr txBox="1"/>
          <p:nvPr>
            <p:ph idx="1" type="body"/>
          </p:nvPr>
        </p:nvSpPr>
        <p:spPr>
          <a:xfrm>
            <a:off x="910397"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9" name="Google Shape;379;p59"/>
          <p:cNvSpPr txBox="1"/>
          <p:nvPr>
            <p:ph idx="9" type="body"/>
          </p:nvPr>
        </p:nvSpPr>
        <p:spPr>
          <a:xfrm>
            <a:off x="910397"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0" name="Google Shape;380;p59"/>
          <p:cNvSpPr txBox="1"/>
          <p:nvPr>
            <p:ph idx="13" type="body"/>
          </p:nvPr>
        </p:nvSpPr>
        <p:spPr>
          <a:xfrm>
            <a:off x="910397"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1" name="Google Shape;381;p59"/>
          <p:cNvSpPr txBox="1"/>
          <p:nvPr>
            <p:ph idx="14" type="body"/>
          </p:nvPr>
        </p:nvSpPr>
        <p:spPr>
          <a:xfrm>
            <a:off x="910397"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2" name="Google Shape;382;p59"/>
          <p:cNvSpPr txBox="1"/>
          <p:nvPr>
            <p:ph idx="15" type="body"/>
          </p:nvPr>
        </p:nvSpPr>
        <p:spPr>
          <a:xfrm>
            <a:off x="910397"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3" name="Google Shape;383;p59"/>
          <p:cNvSpPr txBox="1"/>
          <p:nvPr>
            <p:ph idx="16" type="body"/>
          </p:nvPr>
        </p:nvSpPr>
        <p:spPr>
          <a:xfrm>
            <a:off x="910397"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4" name="Google Shape;384;p59"/>
          <p:cNvSpPr txBox="1"/>
          <p:nvPr>
            <p:ph idx="17" type="body"/>
          </p:nvPr>
        </p:nvSpPr>
        <p:spPr>
          <a:xfrm>
            <a:off x="5519074" y="2361563"/>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5" name="Google Shape;385;p59"/>
          <p:cNvSpPr txBox="1"/>
          <p:nvPr>
            <p:ph idx="18" type="body"/>
          </p:nvPr>
        </p:nvSpPr>
        <p:spPr>
          <a:xfrm>
            <a:off x="5519073" y="2114704"/>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6" name="Google Shape;386;p59"/>
          <p:cNvSpPr txBox="1"/>
          <p:nvPr>
            <p:ph idx="19" type="body"/>
          </p:nvPr>
        </p:nvSpPr>
        <p:spPr>
          <a:xfrm>
            <a:off x="5519074" y="3594618"/>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7" name="Google Shape;387;p59"/>
          <p:cNvSpPr txBox="1"/>
          <p:nvPr>
            <p:ph idx="20" type="body"/>
          </p:nvPr>
        </p:nvSpPr>
        <p:spPr>
          <a:xfrm>
            <a:off x="5519073" y="3347759"/>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88" name="Google Shape;388;p59"/>
          <p:cNvSpPr txBox="1"/>
          <p:nvPr>
            <p:ph idx="21" type="body"/>
          </p:nvPr>
        </p:nvSpPr>
        <p:spPr>
          <a:xfrm>
            <a:off x="5519074" y="4855382"/>
            <a:ext cx="3308778" cy="365077"/>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9" name="Google Shape;389;p59"/>
          <p:cNvSpPr txBox="1"/>
          <p:nvPr>
            <p:ph idx="22" type="body"/>
          </p:nvPr>
        </p:nvSpPr>
        <p:spPr>
          <a:xfrm>
            <a:off x="5519073" y="4608523"/>
            <a:ext cx="3308779" cy="312380"/>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lt1"/>
              </a:buClr>
              <a:buSzPts val="1350"/>
              <a:buNone/>
              <a:defRPr b="1" sz="1350" cap="none">
                <a:solidFill>
                  <a:schemeClr val="lt1"/>
                </a:solidFill>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390" name="Google Shape;390;p59"/>
          <p:cNvCxnSpPr/>
          <p:nvPr/>
        </p:nvCxnSpPr>
        <p:spPr>
          <a:xfrm>
            <a:off x="0" y="5992966"/>
            <a:ext cx="91440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キャプション付きコンテンツ_1">
  <p:cSld name="キャプション付きコンテンツ_1">
    <p:spTree>
      <p:nvGrpSpPr>
        <p:cNvPr id="45" name="Shape 45"/>
        <p:cNvGrpSpPr/>
        <p:nvPr/>
      </p:nvGrpSpPr>
      <p:grpSpPr>
        <a:xfrm>
          <a:off x="0" y="0"/>
          <a:ext cx="0" cy="0"/>
          <a:chOff x="0" y="0"/>
          <a:chExt cx="0" cy="0"/>
        </a:xfrm>
      </p:grpSpPr>
      <p:sp>
        <p:nvSpPr>
          <p:cNvPr id="46" name="Google Shape;46;p24"/>
          <p:cNvSpPr/>
          <p:nvPr>
            <p:ph idx="2" type="pic"/>
          </p:nvPr>
        </p:nvSpPr>
        <p:spPr>
          <a:xfrm>
            <a:off x="1143000" y="3482978"/>
            <a:ext cx="8001000" cy="3375025"/>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 name="Google Shape;47;p24"/>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lvl1pPr indent="-304800" lvl="0" marL="457200" algn="l">
              <a:lnSpc>
                <a:spcPct val="90000"/>
              </a:lnSpc>
              <a:spcBef>
                <a:spcPts val="750"/>
              </a:spcBef>
              <a:spcAft>
                <a:spcPts val="0"/>
              </a:spcAft>
              <a:buClr>
                <a:schemeClr val="dk1"/>
              </a:buClr>
              <a:buSzPts val="1200"/>
              <a:buChar char="•"/>
              <a:defRPr sz="1200">
                <a:latin typeface="Arial"/>
                <a:ea typeface="Arial"/>
                <a:cs typeface="Arial"/>
                <a:sym typeface="Arial"/>
              </a:defRPr>
            </a:lvl1pPr>
            <a:lvl2pPr indent="-304800" lvl="1" marL="914400" algn="l">
              <a:lnSpc>
                <a:spcPct val="90000"/>
              </a:lnSpc>
              <a:spcBef>
                <a:spcPts val="375"/>
              </a:spcBef>
              <a:spcAft>
                <a:spcPts val="0"/>
              </a:spcAft>
              <a:buClr>
                <a:schemeClr val="dk1"/>
              </a:buClr>
              <a:buSzPts val="1200"/>
              <a:buChar char="•"/>
              <a:defRPr sz="1200">
                <a:latin typeface="Arial"/>
                <a:ea typeface="Arial"/>
                <a:cs typeface="Arial"/>
                <a:sym typeface="Arial"/>
              </a:defRPr>
            </a:lvl2pPr>
            <a:lvl3pPr indent="-304800" lvl="2" marL="1371600" algn="l">
              <a:lnSpc>
                <a:spcPct val="90000"/>
              </a:lnSpc>
              <a:spcBef>
                <a:spcPts val="375"/>
              </a:spcBef>
              <a:spcAft>
                <a:spcPts val="0"/>
              </a:spcAft>
              <a:buClr>
                <a:schemeClr val="dk1"/>
              </a:buClr>
              <a:buSzPts val="1200"/>
              <a:buChar char="•"/>
              <a:defRPr sz="1200">
                <a:latin typeface="Arial"/>
                <a:ea typeface="Arial"/>
                <a:cs typeface="Arial"/>
                <a:sym typeface="Arial"/>
              </a:defRPr>
            </a:lvl3pPr>
            <a:lvl4pPr indent="-304800" lvl="3" marL="1828800" algn="l">
              <a:lnSpc>
                <a:spcPct val="90000"/>
              </a:lnSpc>
              <a:spcBef>
                <a:spcPts val="375"/>
              </a:spcBef>
              <a:spcAft>
                <a:spcPts val="0"/>
              </a:spcAft>
              <a:buClr>
                <a:schemeClr val="dk1"/>
              </a:buClr>
              <a:buSzPts val="1200"/>
              <a:buChar char="•"/>
              <a:defRPr sz="1200">
                <a:latin typeface="Arial"/>
                <a:ea typeface="Arial"/>
                <a:cs typeface="Arial"/>
                <a:sym typeface="Arial"/>
              </a:defRPr>
            </a:lvl4pPr>
            <a:lvl5pPr indent="-304800" lvl="4" marL="2286000" algn="l">
              <a:lnSpc>
                <a:spcPct val="90000"/>
              </a:lnSpc>
              <a:spcBef>
                <a:spcPts val="375"/>
              </a:spcBef>
              <a:spcAft>
                <a:spcPts val="0"/>
              </a:spcAft>
              <a:buClr>
                <a:schemeClr val="dk1"/>
              </a:buClr>
              <a:buSzPts val="1200"/>
              <a:buChar char="•"/>
              <a:defRPr sz="120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24"/>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024793"/>
              </a:buClr>
              <a:buSzPts val="3600"/>
              <a:buFont typeface="Arial"/>
              <a:buNone/>
              <a:defRPr b="0" i="0" sz="36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9" name="Google Shape;49;p24"/>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_4">
  <p:cSld name="画像_4">
    <p:bg>
      <p:bgPr>
        <a:solidFill>
          <a:srgbClr val="012F62"/>
        </a:solidFill>
      </p:bgPr>
    </p:bg>
    <p:spTree>
      <p:nvGrpSpPr>
        <p:cNvPr id="50" name="Shape 50"/>
        <p:cNvGrpSpPr/>
        <p:nvPr/>
      </p:nvGrpSpPr>
      <p:grpSpPr>
        <a:xfrm>
          <a:off x="0" y="0"/>
          <a:ext cx="0" cy="0"/>
          <a:chOff x="0" y="0"/>
          <a:chExt cx="0" cy="0"/>
        </a:xfrm>
      </p:grpSpPr>
      <p:sp>
        <p:nvSpPr>
          <p:cNvPr id="51" name="Google Shape;51;p25"/>
          <p:cNvSpPr/>
          <p:nvPr>
            <p:ph idx="2" type="pic"/>
          </p:nvPr>
        </p:nvSpPr>
        <p:spPr>
          <a:xfrm>
            <a:off x="850739" y="0"/>
            <a:ext cx="8293260" cy="6858000"/>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52" name="Google Shape;52;p25"/>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
        <p:nvSpPr>
          <p:cNvPr id="53" name="Google Shape;53;p2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コンテンツ_4">
  <p:cSld name="画像とコンテンツ_4">
    <p:bg>
      <p:bgPr>
        <a:solidFill>
          <a:srgbClr val="012F62"/>
        </a:solidFill>
      </p:bgPr>
    </p:bg>
    <p:spTree>
      <p:nvGrpSpPr>
        <p:cNvPr id="54" name="Shape 54"/>
        <p:cNvGrpSpPr/>
        <p:nvPr/>
      </p:nvGrpSpPr>
      <p:grpSpPr>
        <a:xfrm>
          <a:off x="0" y="0"/>
          <a:ext cx="0" cy="0"/>
          <a:chOff x="0" y="0"/>
          <a:chExt cx="0" cy="0"/>
        </a:xfrm>
      </p:grpSpPr>
      <p:sp>
        <p:nvSpPr>
          <p:cNvPr id="55" name="Google Shape;55;p26"/>
          <p:cNvSpPr/>
          <p:nvPr>
            <p:ph idx="2" type="pic"/>
          </p:nvPr>
        </p:nvSpPr>
        <p:spPr>
          <a:xfrm>
            <a:off x="850740" y="1"/>
            <a:ext cx="8293261" cy="6858002"/>
          </a:xfrm>
          <a:prstGeom prst="rect">
            <a:avLst/>
          </a:prstGeom>
          <a:solidFill>
            <a:srgbClr val="012F6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6" name="Google Shape;56;p2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26"/>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lt1"/>
              </a:buClr>
              <a:buSzPts val="3375"/>
              <a:buFont typeface="Arial"/>
              <a:buNone/>
              <a:defRPr b="0" i="0" sz="3375"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lt1"/>
              </a:buClr>
              <a:buSzPts val="1200"/>
              <a:buNone/>
              <a:defRPr sz="1200">
                <a:solidFill>
                  <a:schemeClr val="lt1"/>
                </a:solidFill>
                <a:latin typeface="Arial"/>
                <a:ea typeface="Arial"/>
                <a:cs typeface="Arial"/>
                <a:sym typeface="Arial"/>
              </a:defRPr>
            </a:lvl1pPr>
            <a:lvl2pPr indent="-228600" lvl="1" marL="9144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2pPr>
            <a:lvl3pPr indent="-228600" lvl="2" marL="13716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4pPr>
            <a:lvl5pPr indent="-228600" lvl="4" marL="2286000" algn="l">
              <a:lnSpc>
                <a:spcPct val="100000"/>
              </a:lnSpc>
              <a:spcBef>
                <a:spcPts val="375"/>
              </a:spcBef>
              <a:spcAft>
                <a:spcPts val="0"/>
              </a:spcAft>
              <a:buClr>
                <a:schemeClr val="lt1"/>
              </a:buClr>
              <a:buSzPts val="1200"/>
              <a:buNone/>
              <a:defRPr sz="1200">
                <a:solidFill>
                  <a:schemeClr val="lt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61" name="Google Shape;61;p26"/>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cxnSp>
        <p:nvCxnSpPr>
          <p:cNvPr id="62" name="Google Shape;62;p26"/>
          <p:cNvCxnSpPr/>
          <p:nvPr/>
        </p:nvCxnSpPr>
        <p:spPr>
          <a:xfrm>
            <a:off x="843365" y="0"/>
            <a:ext cx="0" cy="685800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とキャプション_1">
  <p:cSld name="画像とキャプション_1">
    <p:spTree>
      <p:nvGrpSpPr>
        <p:cNvPr id="63" name="Shape 63"/>
        <p:cNvGrpSpPr/>
        <p:nvPr/>
      </p:nvGrpSpPr>
      <p:grpSpPr>
        <a:xfrm>
          <a:off x="0" y="0"/>
          <a:ext cx="0" cy="0"/>
          <a:chOff x="0" y="0"/>
          <a:chExt cx="0" cy="0"/>
        </a:xfrm>
      </p:grpSpPr>
      <p:sp>
        <p:nvSpPr>
          <p:cNvPr id="64" name="Google Shape;64;p27"/>
          <p:cNvSpPr/>
          <p:nvPr>
            <p:ph idx="2" type="pic"/>
          </p:nvPr>
        </p:nvSpPr>
        <p:spPr>
          <a:xfrm>
            <a:off x="4084457" y="292426"/>
            <a:ext cx="4723136" cy="6273148"/>
          </a:xfrm>
          <a:prstGeom prst="rect">
            <a:avLst/>
          </a:prstGeom>
          <a:solidFill>
            <a:srgbClr val="012F62"/>
          </a:solid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5" name="Google Shape;65;p27"/>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000"/>
              <a:buFont typeface="Arial"/>
              <a:buNone/>
              <a:defRPr b="0" i="0" sz="30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7"/>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lvl1pPr indent="-228600" lvl="0" marL="457200" algn="l">
              <a:lnSpc>
                <a:spcPct val="100000"/>
              </a:lnSpc>
              <a:spcBef>
                <a:spcPts val="750"/>
              </a:spcBef>
              <a:spcAft>
                <a:spcPts val="0"/>
              </a:spcAft>
              <a:buClr>
                <a:schemeClr val="dk1"/>
              </a:buClr>
              <a:buSzPts val="1050"/>
              <a:buNone/>
              <a:defRPr sz="1050">
                <a:latin typeface="Arial"/>
                <a:ea typeface="Arial"/>
                <a:cs typeface="Arial"/>
                <a:sym typeface="Arial"/>
              </a:defRPr>
            </a:lvl1pPr>
            <a:lvl2pPr indent="-228600" lvl="1" marL="914400" algn="l">
              <a:lnSpc>
                <a:spcPct val="100000"/>
              </a:lnSpc>
              <a:spcBef>
                <a:spcPts val="375"/>
              </a:spcBef>
              <a:spcAft>
                <a:spcPts val="0"/>
              </a:spcAft>
              <a:buClr>
                <a:schemeClr val="dk1"/>
              </a:buClr>
              <a:buSzPts val="1050"/>
              <a:buNone/>
              <a:defRPr sz="1050">
                <a:latin typeface="Arial"/>
                <a:ea typeface="Arial"/>
                <a:cs typeface="Arial"/>
                <a:sym typeface="Arial"/>
              </a:defRPr>
            </a:lvl2pPr>
            <a:lvl3pPr indent="-228600" lvl="2" marL="1371600" algn="l">
              <a:lnSpc>
                <a:spcPct val="100000"/>
              </a:lnSpc>
              <a:spcBef>
                <a:spcPts val="375"/>
              </a:spcBef>
              <a:spcAft>
                <a:spcPts val="0"/>
              </a:spcAft>
              <a:buClr>
                <a:schemeClr val="dk1"/>
              </a:buClr>
              <a:buSzPts val="1050"/>
              <a:buNone/>
              <a:defRPr sz="1050">
                <a:latin typeface="Arial"/>
                <a:ea typeface="Arial"/>
                <a:cs typeface="Arial"/>
                <a:sym typeface="Arial"/>
              </a:defRPr>
            </a:lvl3pPr>
            <a:lvl4pPr indent="-228600" lvl="3" marL="1828800" algn="l">
              <a:lnSpc>
                <a:spcPct val="100000"/>
              </a:lnSpc>
              <a:spcBef>
                <a:spcPts val="375"/>
              </a:spcBef>
              <a:spcAft>
                <a:spcPts val="0"/>
              </a:spcAft>
              <a:buClr>
                <a:schemeClr val="dk1"/>
              </a:buClr>
              <a:buSzPts val="1050"/>
              <a:buNone/>
              <a:defRPr sz="1050">
                <a:latin typeface="Arial"/>
                <a:ea typeface="Arial"/>
                <a:cs typeface="Arial"/>
                <a:sym typeface="Arial"/>
              </a:defRPr>
            </a:lvl4pPr>
            <a:lvl5pPr indent="-228600" lvl="4" marL="2286000" algn="l">
              <a:lnSpc>
                <a:spcPct val="100000"/>
              </a:lnSpc>
              <a:spcBef>
                <a:spcPts val="375"/>
              </a:spcBef>
              <a:spcAft>
                <a:spcPts val="0"/>
              </a:spcAft>
              <a:buClr>
                <a:schemeClr val="dk1"/>
              </a:buClr>
              <a:buSzPts val="1050"/>
              <a:buNone/>
              <a:defRPr sz="1050">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67" name="Google Shape;67;p27"/>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概要_1">
  <p:cSld name="概要_1">
    <p:spTree>
      <p:nvGrpSpPr>
        <p:cNvPr id="68" name="Shape 68"/>
        <p:cNvGrpSpPr/>
        <p:nvPr/>
      </p:nvGrpSpPr>
      <p:grpSpPr>
        <a:xfrm>
          <a:off x="0" y="0"/>
          <a:ext cx="0" cy="0"/>
          <a:chOff x="0" y="0"/>
          <a:chExt cx="0" cy="0"/>
        </a:xfrm>
      </p:grpSpPr>
      <p:sp>
        <p:nvSpPr>
          <p:cNvPr id="69" name="Google Shape;69;p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28"/>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rgbClr val="024793"/>
              </a:buClr>
              <a:buSzPts val="3375"/>
              <a:buFont typeface="Arial"/>
              <a:buNone/>
              <a:defRPr b="0" i="0" sz="3375"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3" name="Google Shape;73;p28"/>
          <p:cNvCxnSpPr/>
          <p:nvPr/>
        </p:nvCxnSpPr>
        <p:spPr>
          <a:xfrm>
            <a:off x="294467" y="1342197"/>
            <a:ext cx="0" cy="0"/>
          </a:xfrm>
          <a:prstGeom prst="straightConnector1">
            <a:avLst/>
          </a:prstGeom>
          <a:noFill/>
          <a:ln cap="flat" cmpd="sng" w="12700">
            <a:solidFill>
              <a:srgbClr val="262626"/>
            </a:solidFill>
            <a:prstDash val="solid"/>
            <a:miter lim="800000"/>
            <a:headEnd len="sm" w="sm" type="none"/>
            <a:tailEnd len="sm" w="sm" type="none"/>
          </a:ln>
        </p:spPr>
      </p:cxnSp>
      <p:sp>
        <p:nvSpPr>
          <p:cNvPr id="74" name="Google Shape;74;p28"/>
          <p:cNvSpPr/>
          <p:nvPr/>
        </p:nvSpPr>
        <p:spPr>
          <a:xfrm>
            <a:off x="1244127"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5" name="Google Shape;75;p28"/>
          <p:cNvSpPr/>
          <p:nvPr>
            <p:ph idx="2" type="pic"/>
          </p:nvPr>
        </p:nvSpPr>
        <p:spPr>
          <a:xfrm>
            <a:off x="1298172"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6" name="Google Shape;76;p28"/>
          <p:cNvSpPr/>
          <p:nvPr/>
        </p:nvSpPr>
        <p:spPr>
          <a:xfrm>
            <a:off x="1244127"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7" name="Google Shape;77;p28"/>
          <p:cNvSpPr/>
          <p:nvPr>
            <p:ph idx="3" type="pic"/>
          </p:nvPr>
        </p:nvSpPr>
        <p:spPr>
          <a:xfrm>
            <a:off x="1298172"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8" name="Google Shape;78;p28"/>
          <p:cNvSpPr/>
          <p:nvPr/>
        </p:nvSpPr>
        <p:spPr>
          <a:xfrm>
            <a:off x="1244127"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9" name="Google Shape;79;p28"/>
          <p:cNvSpPr/>
          <p:nvPr>
            <p:ph idx="4" type="pic"/>
          </p:nvPr>
        </p:nvSpPr>
        <p:spPr>
          <a:xfrm>
            <a:off x="1298172"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0" name="Google Shape;80;p28"/>
          <p:cNvSpPr/>
          <p:nvPr/>
        </p:nvSpPr>
        <p:spPr>
          <a:xfrm>
            <a:off x="5153823" y="2294008"/>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1" name="Google Shape;81;p28"/>
          <p:cNvSpPr/>
          <p:nvPr>
            <p:ph idx="5" type="pic"/>
          </p:nvPr>
        </p:nvSpPr>
        <p:spPr>
          <a:xfrm>
            <a:off x="5211950" y="2366353"/>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 name="Google Shape;82;p28"/>
          <p:cNvSpPr/>
          <p:nvPr/>
        </p:nvSpPr>
        <p:spPr>
          <a:xfrm>
            <a:off x="5157905" y="3519693"/>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3" name="Google Shape;83;p28"/>
          <p:cNvSpPr/>
          <p:nvPr>
            <p:ph idx="6" type="pic"/>
          </p:nvPr>
        </p:nvSpPr>
        <p:spPr>
          <a:xfrm>
            <a:off x="5211950" y="3592038"/>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 name="Google Shape;84;p28"/>
          <p:cNvSpPr/>
          <p:nvPr/>
        </p:nvSpPr>
        <p:spPr>
          <a:xfrm>
            <a:off x="5157905" y="4784289"/>
            <a:ext cx="380211" cy="506948"/>
          </a:xfrm>
          <a:prstGeom prst="roundRect">
            <a:avLst>
              <a:gd fmla="val 16667" name="adj"/>
            </a:avLst>
          </a:prstGeom>
          <a:noFill/>
          <a:ln cap="flat" cmpd="sng" w="1905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5" name="Google Shape;85;p28"/>
          <p:cNvSpPr/>
          <p:nvPr>
            <p:ph idx="7" type="pic"/>
          </p:nvPr>
        </p:nvSpPr>
        <p:spPr>
          <a:xfrm>
            <a:off x="5211950" y="4856634"/>
            <a:ext cx="277458" cy="368788"/>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750"/>
              </a:spcBef>
              <a:spcAft>
                <a:spcPts val="0"/>
              </a:spcAft>
              <a:buClr>
                <a:schemeClr val="dk1"/>
              </a:buClr>
              <a:buSzPts val="600"/>
              <a:buFont typeface="Arial"/>
              <a:buNone/>
              <a:defRPr b="0" i="0" sz="6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6" name="Google Shape;86;p28"/>
          <p:cNvSpPr txBox="1"/>
          <p:nvPr>
            <p:ph idx="1" type="body"/>
          </p:nvPr>
        </p:nvSpPr>
        <p:spPr>
          <a:xfrm>
            <a:off x="1866589"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28"/>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8" name="Google Shape;88;p28"/>
          <p:cNvSpPr txBox="1"/>
          <p:nvPr>
            <p:ph idx="9" type="body"/>
          </p:nvPr>
        </p:nvSpPr>
        <p:spPr>
          <a:xfrm>
            <a:off x="1866589"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28"/>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0" name="Google Shape;90;p28"/>
          <p:cNvSpPr txBox="1"/>
          <p:nvPr>
            <p:ph idx="14" type="body"/>
          </p:nvPr>
        </p:nvSpPr>
        <p:spPr>
          <a:xfrm>
            <a:off x="1866589"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 name="Google Shape;91;p28"/>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2" name="Google Shape;92;p28"/>
          <p:cNvSpPr txBox="1"/>
          <p:nvPr>
            <p:ph idx="16" type="body"/>
          </p:nvPr>
        </p:nvSpPr>
        <p:spPr>
          <a:xfrm>
            <a:off x="5824992" y="2512452"/>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 name="Google Shape;93;p28"/>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4" name="Google Shape;94;p28"/>
          <p:cNvSpPr txBox="1"/>
          <p:nvPr>
            <p:ph idx="18" type="body"/>
          </p:nvPr>
        </p:nvSpPr>
        <p:spPr>
          <a:xfrm>
            <a:off x="5824992" y="3745507"/>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28"/>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6" name="Google Shape;96;p28"/>
          <p:cNvSpPr txBox="1"/>
          <p:nvPr>
            <p:ph idx="20" type="body"/>
          </p:nvPr>
        </p:nvSpPr>
        <p:spPr>
          <a:xfrm>
            <a:off x="5824992" y="5006271"/>
            <a:ext cx="2996276" cy="426685"/>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750"/>
              </a:spcBef>
              <a:spcAft>
                <a:spcPts val="0"/>
              </a:spcAft>
              <a:buClr>
                <a:schemeClr val="dk1"/>
              </a:buClr>
              <a:buSzPts val="1050"/>
              <a:buNone/>
              <a:defRPr sz="1050">
                <a:solidFill>
                  <a:schemeClr val="dk1"/>
                </a:solidFill>
                <a:latin typeface="Arial"/>
                <a:ea typeface="Arial"/>
                <a:cs typeface="Arial"/>
                <a:sym typeface="Arial"/>
              </a:defRPr>
            </a:lvl1pPr>
            <a:lvl2pPr indent="-228600" lvl="1" marL="9144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2pPr>
            <a:lvl3pPr indent="-228600" lvl="2" marL="13716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3pPr>
            <a:lvl4pPr indent="-228600" lvl="3" marL="18288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4pPr>
            <a:lvl5pPr indent="-228600" lvl="4" marL="2286000" algn="l">
              <a:lnSpc>
                <a:spcPct val="100000"/>
              </a:lnSpc>
              <a:spcBef>
                <a:spcPts val="375"/>
              </a:spcBef>
              <a:spcAft>
                <a:spcPts val="0"/>
              </a:spcAft>
              <a:buClr>
                <a:schemeClr val="dk1"/>
              </a:buClr>
              <a:buSzPts val="675"/>
              <a:buNone/>
              <a:defRPr sz="675">
                <a:solidFill>
                  <a:schemeClr val="dk1"/>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28"/>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750"/>
              </a:spcBef>
              <a:spcAft>
                <a:spcPts val="0"/>
              </a:spcAft>
              <a:buClr>
                <a:schemeClr val="dk1"/>
              </a:buClr>
              <a:buSzPts val="1350"/>
              <a:buNone/>
              <a:defRPr b="1" sz="1350" cap="none">
                <a:latin typeface="Arial"/>
                <a:ea typeface="Arial"/>
                <a:cs typeface="Arial"/>
                <a:sym typeface="Arial"/>
              </a:defRPr>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cxnSp>
        <p:nvCxnSpPr>
          <p:cNvPr id="98" name="Google Shape;98;p28"/>
          <p:cNvCxnSpPr/>
          <p:nvPr/>
        </p:nvCxnSpPr>
        <p:spPr>
          <a:xfrm>
            <a:off x="850739" y="0"/>
            <a:ext cx="0" cy="68580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2.png"/><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ws.amazon.com/jp/serverless/build-a-web-app/"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descr="タブレットを持つ女性 " id="396" name="Google Shape;396;p1"/>
          <p:cNvPicPr preferRelativeResize="0"/>
          <p:nvPr>
            <p:ph idx="2" type="pic"/>
          </p:nvPr>
        </p:nvPicPr>
        <p:blipFill rotWithShape="1">
          <a:blip r:embed="rId3">
            <a:alphaModFix amt="35000"/>
          </a:blip>
          <a:srcRect b="0" l="4632" r="4632" t="0"/>
          <a:stretch/>
        </p:blipFill>
        <p:spPr>
          <a:xfrm>
            <a:off x="850740" y="0"/>
            <a:ext cx="8293261" cy="6858000"/>
          </a:xfrm>
          <a:prstGeom prst="rect">
            <a:avLst/>
          </a:prstGeom>
          <a:solidFill>
            <a:srgbClr val="012F62"/>
          </a:solidFill>
          <a:ln>
            <a:noFill/>
          </a:ln>
        </p:spPr>
      </p:pic>
      <p:sp>
        <p:nvSpPr>
          <p:cNvPr id="397" name="Google Shape;397;p1"/>
          <p:cNvSpPr txBox="1"/>
          <p:nvPr>
            <p:ph idx="1" type="body"/>
          </p:nvPr>
        </p:nvSpPr>
        <p:spPr>
          <a:xfrm>
            <a:off x="1143001" y="4821897"/>
            <a:ext cx="3134531" cy="267347"/>
          </a:xfrm>
          <a:prstGeom prst="rect">
            <a:avLst/>
          </a:prstGeom>
          <a:noFill/>
          <a:ln>
            <a:noFill/>
          </a:ln>
        </p:spPr>
        <p:txBody>
          <a:bodyPr anchorCtr="0" anchor="t" bIns="45700" lIns="0" spcFirstLastPara="1" rIns="0" wrap="square" tIns="45700">
            <a:normAutofit/>
          </a:bodyPr>
          <a:lstStyle/>
          <a:p>
            <a:pPr indent="0" lvl="0" marL="0" rtl="0" algn="l">
              <a:lnSpc>
                <a:spcPct val="80000"/>
              </a:lnSpc>
              <a:spcBef>
                <a:spcPts val="0"/>
              </a:spcBef>
              <a:spcAft>
                <a:spcPts val="0"/>
              </a:spcAft>
              <a:buClr>
                <a:schemeClr val="lt1"/>
              </a:buClr>
              <a:buSzPts val="1300"/>
              <a:buNone/>
            </a:pPr>
            <a:r>
              <a:rPr b="0" lang="en-US">
                <a:latin typeface="Arial"/>
                <a:ea typeface="Arial"/>
                <a:cs typeface="Arial"/>
                <a:sym typeface="Arial"/>
              </a:rPr>
              <a:t>－ビジネスアジリティは向上するのか－</a:t>
            </a:r>
            <a:endParaRPr b="0">
              <a:latin typeface="Arial"/>
              <a:ea typeface="Arial"/>
              <a:cs typeface="Arial"/>
              <a:sym typeface="Arial"/>
            </a:endParaRPr>
          </a:p>
        </p:txBody>
      </p:sp>
      <p:sp>
        <p:nvSpPr>
          <p:cNvPr id="398" name="Google Shape;398;p1"/>
          <p:cNvSpPr txBox="1"/>
          <p:nvPr>
            <p:ph type="ctrTitle"/>
          </p:nvPr>
        </p:nvSpPr>
        <p:spPr>
          <a:xfrm>
            <a:off x="1143000" y="2894093"/>
            <a:ext cx="7772400" cy="17907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サーバレスアーキテクチャーの適用による</a:t>
            </a:r>
            <a:br>
              <a:rPr lang="en-US"/>
            </a:br>
            <a:r>
              <a:rPr lang="en-US"/>
              <a:t>システム開発期間短縮効果の検証</a:t>
            </a:r>
            <a:endParaRPr>
              <a:latin typeface="Arial"/>
              <a:ea typeface="Arial"/>
              <a:cs typeface="Arial"/>
              <a:sym typeface="Arial"/>
            </a:endParaRPr>
          </a:p>
        </p:txBody>
      </p:sp>
      <p:sp>
        <p:nvSpPr>
          <p:cNvPr id="399" name="Google Shape;399;p1"/>
          <p:cNvSpPr txBox="1"/>
          <p:nvPr/>
        </p:nvSpPr>
        <p:spPr>
          <a:xfrm>
            <a:off x="1143000" y="5411323"/>
            <a:ext cx="5118653" cy="267347"/>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chemeClr val="lt1"/>
              </a:buClr>
              <a:buSzPts val="1350"/>
              <a:buFont typeface="Arial"/>
              <a:buNone/>
            </a:pPr>
            <a:r>
              <a:rPr b="0" i="0" lang="en-US" sz="1350" u="none" cap="none" strike="noStrike">
                <a:solidFill>
                  <a:schemeClr val="lt1"/>
                </a:solidFill>
                <a:latin typeface="Arial"/>
                <a:ea typeface="Arial"/>
                <a:cs typeface="Arial"/>
                <a:sym typeface="Arial"/>
              </a:rPr>
              <a:t>IA−001：サーバレスアーキテクチャーのビジネス適用</a:t>
            </a:r>
            <a:endParaRPr b="0" i="0" sz="135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534" name="Google Shape;534;p10"/>
          <p:cNvSpPr txBox="1"/>
          <p:nvPr>
            <p:ph idx="1" type="body"/>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構築作業時間</a:t>
            </a:r>
            <a:r>
              <a:rPr lang="en-US" sz="2000">
                <a:latin typeface="Arial"/>
                <a:ea typeface="Arial"/>
                <a:cs typeface="Arial"/>
                <a:sym typeface="Arial"/>
              </a:rPr>
              <a:t>は以下のとおりとなった。</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535" name="Google Shape;535;p10"/>
          <p:cNvGrpSpPr/>
          <p:nvPr/>
        </p:nvGrpSpPr>
        <p:grpSpPr>
          <a:xfrm>
            <a:off x="6461783" y="693370"/>
            <a:ext cx="2358793" cy="336970"/>
            <a:chOff x="691" y="191720"/>
            <a:chExt cx="2358793" cy="336970"/>
          </a:xfrm>
        </p:grpSpPr>
        <p:sp>
          <p:nvSpPr>
            <p:cNvPr id="536" name="Google Shape;536;p10"/>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0"/>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538" name="Google Shape;538;p10"/>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540" name="Google Shape;540;p10"/>
            <p:cNvSpPr/>
            <p:nvPr/>
          </p:nvSpPr>
          <p:spPr>
            <a:xfrm>
              <a:off x="1517058"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graphicFrame>
        <p:nvGraphicFramePr>
          <p:cNvPr id="542" name="Google Shape;542;p10"/>
          <p:cNvGraphicFramePr/>
          <p:nvPr/>
        </p:nvGraphicFramePr>
        <p:xfrm>
          <a:off x="1371565" y="1558463"/>
          <a:ext cx="3000000" cy="3000000"/>
        </p:xfrm>
        <a:graphic>
          <a:graphicData uri="http://schemas.openxmlformats.org/drawingml/2006/table">
            <a:tbl>
              <a:tblPr bandRow="1" firstRow="1">
                <a:noFill/>
                <a:tableStyleId>{07D333BD-DADC-4C04-A11F-2A796BB517AD}</a:tableStyleId>
              </a:tblPr>
              <a:tblGrid>
                <a:gridCol w="3048000"/>
                <a:gridCol w="3048000"/>
              </a:tblGrid>
              <a:tr h="370850">
                <a:tc>
                  <a:txBody>
                    <a:bodyPr/>
                    <a:lstStyle/>
                    <a:p>
                      <a:pPr indent="0" lvl="0" marL="0" marR="0" rtl="0" algn="ctr">
                        <a:spcBef>
                          <a:spcPts val="0"/>
                        </a:spcBef>
                        <a:spcAft>
                          <a:spcPts val="0"/>
                        </a:spcAft>
                        <a:buNone/>
                      </a:pPr>
                      <a:r>
                        <a:rPr lang="en-US" sz="2000">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1500">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15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15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543" name="Google Shape;543;p10"/>
          <p:cNvSpPr/>
          <p:nvPr/>
        </p:nvSpPr>
        <p:spPr>
          <a:xfrm>
            <a:off x="2075289" y="3617845"/>
            <a:ext cx="1582307" cy="373712"/>
          </a:xfrm>
          <a:prstGeom prst="rect">
            <a:avLst/>
          </a:prstGeom>
          <a:gradFill>
            <a:gsLst>
              <a:gs pos="0">
                <a:srgbClr val="4771CD"/>
              </a:gs>
              <a:gs pos="50000">
                <a:srgbClr val="005ECD"/>
              </a:gs>
              <a:gs pos="100000">
                <a:srgbClr val="0053BE"/>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インフラ構築</a:t>
            </a:r>
            <a:endParaRPr/>
          </a:p>
        </p:txBody>
      </p:sp>
      <p:sp>
        <p:nvSpPr>
          <p:cNvPr id="544" name="Google Shape;544;p10"/>
          <p:cNvSpPr/>
          <p:nvPr/>
        </p:nvSpPr>
        <p:spPr>
          <a:xfrm>
            <a:off x="1089328" y="3778793"/>
            <a:ext cx="954157" cy="212764"/>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D63CE"/>
                </a:solidFill>
                <a:latin typeface="Arial"/>
                <a:ea typeface="Arial"/>
                <a:cs typeface="Arial"/>
                <a:sym typeface="Arial"/>
              </a:rPr>
              <a:t>コーディング</a:t>
            </a:r>
            <a:endParaRPr/>
          </a:p>
        </p:txBody>
      </p:sp>
      <p:sp>
        <p:nvSpPr>
          <p:cNvPr id="545" name="Google Shape;545;p10"/>
          <p:cNvSpPr/>
          <p:nvPr/>
        </p:nvSpPr>
        <p:spPr>
          <a:xfrm>
            <a:off x="1089328" y="3994198"/>
            <a:ext cx="7967207" cy="2796216"/>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サーバレスなAWSのサービスを選択・連携してシステムを実現するため、</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u="sng">
                <a:solidFill>
                  <a:srgbClr val="FF0000"/>
                </a:solidFill>
                <a:latin typeface="Arial"/>
                <a:ea typeface="Arial"/>
                <a:cs typeface="Arial"/>
                <a:sym typeface="Arial"/>
              </a:rPr>
              <a:t>ユーザーの設計と開発範囲が限定的。</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特に</a:t>
            </a:r>
            <a:r>
              <a:rPr lang="en-US" sz="2000" u="sng">
                <a:solidFill>
                  <a:srgbClr val="FF0000"/>
                </a:solidFill>
                <a:latin typeface="Arial"/>
                <a:ea typeface="Arial"/>
                <a:cs typeface="Arial"/>
                <a:sym typeface="Arial"/>
              </a:rPr>
              <a:t>非機能要件部分（可用性、拡張性 等）</a:t>
            </a:r>
            <a:r>
              <a:rPr lang="en-US" sz="2000">
                <a:solidFill>
                  <a:schemeClr val="dk1"/>
                </a:solidFill>
                <a:latin typeface="Arial"/>
                <a:ea typeface="Arial"/>
                <a:cs typeface="Arial"/>
                <a:sym typeface="Arial"/>
              </a:rPr>
              <a:t>は、クラウド事業者の責任範囲が大きく、ユーザーが手動で設定する部分が限定され、構築作業時間が短縮された。</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1"/>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以下、材料</a:t>
            </a:r>
            <a:endParaRPr/>
          </a:p>
        </p:txBody>
      </p:sp>
      <p:sp>
        <p:nvSpPr>
          <p:cNvPr id="551" name="Google Shape;551;p11"/>
          <p:cNvSpPr txBox="1"/>
          <p:nvPr>
            <p:ph idx="1" type="body"/>
          </p:nvPr>
        </p:nvSpPr>
        <p:spPr>
          <a:xfrm>
            <a:off x="1220492" y="1507067"/>
            <a:ext cx="7600778"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9c12679eb0_0_0"/>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024793"/>
              </a:buClr>
              <a:buSzPts val="2000"/>
              <a:buFont typeface="Arial"/>
              <a:buNone/>
            </a:pPr>
            <a:r>
              <a:rPr lang="en-US" sz="2000" u="sng"/>
              <a:t>６</a:t>
            </a:r>
            <a:r>
              <a:rPr lang="en-US" sz="2000" u="sng"/>
              <a:t>．課題　＞ ６−１．Lambda開発言語の選択</a:t>
            </a:r>
            <a:endParaRPr sz="2000" u="sng"/>
          </a:p>
          <a:p>
            <a:pPr indent="0" lvl="0" marL="0" rtl="0" algn="l">
              <a:spcBef>
                <a:spcPts val="0"/>
              </a:spcBef>
              <a:spcAft>
                <a:spcPts val="0"/>
              </a:spcAft>
              <a:buClr>
                <a:srgbClr val="024793"/>
              </a:buClr>
              <a:buSzPts val="2000"/>
              <a:buFont typeface="Arial"/>
              <a:buNone/>
            </a:pPr>
            <a:r>
              <a:rPr lang="en-US" sz="2000"/>
              <a:t>　言語選択の自由度が増す反面、複数言語の保守が必要となる</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58" name="Google Shape;558;g9c12679eb0_0_0"/>
          <p:cNvSpPr txBox="1"/>
          <p:nvPr/>
        </p:nvSpPr>
        <p:spPr>
          <a:xfrm>
            <a:off x="848600" y="1105175"/>
            <a:ext cx="8295300" cy="3000000"/>
          </a:xfrm>
          <a:prstGeom prst="rect">
            <a:avLst/>
          </a:prstGeom>
          <a:noFill/>
          <a:ln>
            <a:noFill/>
          </a:ln>
        </p:spPr>
        <p:txBody>
          <a:bodyPr anchorCtr="0" anchor="t" bIns="91425" lIns="91425" spcFirstLastPara="1" rIns="91425" wrap="square" tIns="91425">
            <a:noAutofit/>
          </a:bodyPr>
          <a:lstStyle/>
          <a:p>
            <a:pPr indent="0" lvl="0" marL="0" rtl="0" algn="l">
              <a:lnSpc>
                <a:spcPct val="88888"/>
              </a:lnSpc>
              <a:spcBef>
                <a:spcPts val="1600"/>
              </a:spcBef>
              <a:spcAft>
                <a:spcPts val="0"/>
              </a:spcAft>
              <a:buNone/>
            </a:pPr>
            <a:r>
              <a:rPr lang="en-US" sz="2500">
                <a:solidFill>
                  <a:schemeClr val="dk1"/>
                </a:solidFill>
                <a:latin typeface="Meiryo"/>
                <a:ea typeface="Meiryo"/>
                <a:cs typeface="Meiryo"/>
                <a:sym typeface="Meiryo"/>
              </a:rPr>
              <a:t>　</a:t>
            </a:r>
            <a:r>
              <a:rPr lang="en-US" sz="2500">
                <a:solidFill>
                  <a:schemeClr val="dk1"/>
                </a:solidFill>
                <a:latin typeface="Meiryo"/>
                <a:ea typeface="Meiryo"/>
                <a:cs typeface="Meiryo"/>
                <a:sym typeface="Meiryo"/>
              </a:rPr>
              <a:t>【実行環境】Amazon Linux  or　Amazon Linux2</a:t>
            </a:r>
            <a:endParaRPr sz="2500">
              <a:solidFill>
                <a:schemeClr val="dk1"/>
              </a:solidFill>
              <a:latin typeface="Meiryo"/>
              <a:ea typeface="Meiryo"/>
              <a:cs typeface="Meiryo"/>
              <a:sym typeface="Meiryo"/>
            </a:endParaRPr>
          </a:p>
          <a:p>
            <a:pPr indent="0" lvl="0" marL="0" rtl="0" algn="l">
              <a:lnSpc>
                <a:spcPct val="88888"/>
              </a:lnSpc>
              <a:spcBef>
                <a:spcPts val="1600"/>
              </a:spcBef>
              <a:spcAft>
                <a:spcPts val="0"/>
              </a:spcAft>
              <a:buNone/>
            </a:pPr>
            <a:r>
              <a:rPr lang="en-US" sz="2500">
                <a:solidFill>
                  <a:schemeClr val="dk1"/>
                </a:solidFill>
                <a:latin typeface="Meiryo"/>
                <a:ea typeface="Meiryo"/>
                <a:cs typeface="Meiryo"/>
                <a:sym typeface="Meiryo"/>
              </a:rPr>
              <a:t>　</a:t>
            </a:r>
            <a:r>
              <a:rPr lang="en-US" sz="2500">
                <a:solidFill>
                  <a:schemeClr val="dk1"/>
                </a:solidFill>
                <a:latin typeface="Meiryo"/>
                <a:ea typeface="Meiryo"/>
                <a:cs typeface="Meiryo"/>
                <a:sym typeface="Meiryo"/>
              </a:rPr>
              <a:t>【Lambda</a:t>
            </a:r>
            <a:r>
              <a:rPr lang="en-US" sz="2500">
                <a:solidFill>
                  <a:schemeClr val="dk1"/>
                </a:solidFill>
                <a:latin typeface="Meiryo"/>
                <a:ea typeface="Meiryo"/>
                <a:cs typeface="Meiryo"/>
                <a:sym typeface="Meiryo"/>
              </a:rPr>
              <a:t>ランタイム】</a:t>
            </a:r>
            <a:endParaRPr sz="2100"/>
          </a:p>
        </p:txBody>
      </p:sp>
      <p:pic>
        <p:nvPicPr>
          <p:cNvPr id="559" name="Google Shape;559;g9c12679eb0_0_0"/>
          <p:cNvPicPr preferRelativeResize="0"/>
          <p:nvPr/>
        </p:nvPicPr>
        <p:blipFill>
          <a:blip r:embed="rId3">
            <a:alphaModFix/>
          </a:blip>
          <a:stretch>
            <a:fillRect/>
          </a:stretch>
        </p:blipFill>
        <p:spPr>
          <a:xfrm>
            <a:off x="1406200" y="2658452"/>
            <a:ext cx="1835876" cy="1098500"/>
          </a:xfrm>
          <a:prstGeom prst="rect">
            <a:avLst/>
          </a:prstGeom>
          <a:noFill/>
          <a:ln>
            <a:noFill/>
          </a:ln>
        </p:spPr>
      </p:pic>
      <p:pic>
        <p:nvPicPr>
          <p:cNvPr id="560" name="Google Shape;560;g9c12679eb0_0_0"/>
          <p:cNvPicPr preferRelativeResize="0"/>
          <p:nvPr/>
        </p:nvPicPr>
        <p:blipFill>
          <a:blip r:embed="rId4">
            <a:alphaModFix/>
          </a:blip>
          <a:stretch>
            <a:fillRect/>
          </a:stretch>
        </p:blipFill>
        <p:spPr>
          <a:xfrm>
            <a:off x="3542575" y="2804427"/>
            <a:ext cx="3187650" cy="795250"/>
          </a:xfrm>
          <a:prstGeom prst="rect">
            <a:avLst/>
          </a:prstGeom>
          <a:noFill/>
          <a:ln>
            <a:noFill/>
          </a:ln>
        </p:spPr>
      </p:pic>
      <p:pic>
        <p:nvPicPr>
          <p:cNvPr id="561" name="Google Shape;561;g9c12679eb0_0_0"/>
          <p:cNvPicPr preferRelativeResize="0"/>
          <p:nvPr/>
        </p:nvPicPr>
        <p:blipFill>
          <a:blip r:embed="rId5">
            <a:alphaModFix/>
          </a:blip>
          <a:stretch>
            <a:fillRect/>
          </a:stretch>
        </p:blipFill>
        <p:spPr>
          <a:xfrm>
            <a:off x="7164783" y="2370400"/>
            <a:ext cx="1239647" cy="1356485"/>
          </a:xfrm>
          <a:prstGeom prst="rect">
            <a:avLst/>
          </a:prstGeom>
          <a:noFill/>
          <a:ln>
            <a:noFill/>
          </a:ln>
        </p:spPr>
      </p:pic>
      <p:pic>
        <p:nvPicPr>
          <p:cNvPr id="562" name="Google Shape;562;g9c12679eb0_0_0"/>
          <p:cNvPicPr preferRelativeResize="0"/>
          <p:nvPr/>
        </p:nvPicPr>
        <p:blipFill>
          <a:blip r:embed="rId6">
            <a:alphaModFix/>
          </a:blip>
          <a:stretch>
            <a:fillRect/>
          </a:stretch>
        </p:blipFill>
        <p:spPr>
          <a:xfrm>
            <a:off x="1282450" y="4087400"/>
            <a:ext cx="2490517" cy="1234150"/>
          </a:xfrm>
          <a:prstGeom prst="rect">
            <a:avLst/>
          </a:prstGeom>
          <a:noFill/>
          <a:ln>
            <a:noFill/>
          </a:ln>
        </p:spPr>
      </p:pic>
      <p:pic>
        <p:nvPicPr>
          <p:cNvPr id="563" name="Google Shape;563;g9c12679eb0_0_0"/>
          <p:cNvPicPr preferRelativeResize="0"/>
          <p:nvPr/>
        </p:nvPicPr>
        <p:blipFill>
          <a:blip r:embed="rId7">
            <a:alphaModFix/>
          </a:blip>
          <a:stretch>
            <a:fillRect/>
          </a:stretch>
        </p:blipFill>
        <p:spPr>
          <a:xfrm>
            <a:off x="4107225" y="4316000"/>
            <a:ext cx="2363200" cy="1049100"/>
          </a:xfrm>
          <a:prstGeom prst="rect">
            <a:avLst/>
          </a:prstGeom>
          <a:noFill/>
          <a:ln>
            <a:noFill/>
          </a:ln>
        </p:spPr>
      </p:pic>
      <p:pic>
        <p:nvPicPr>
          <p:cNvPr id="564" name="Google Shape;564;g9c12679eb0_0_0"/>
          <p:cNvPicPr preferRelativeResize="0"/>
          <p:nvPr/>
        </p:nvPicPr>
        <p:blipFill>
          <a:blip r:embed="rId8">
            <a:alphaModFix/>
          </a:blip>
          <a:stretch>
            <a:fillRect/>
          </a:stretch>
        </p:blipFill>
        <p:spPr>
          <a:xfrm>
            <a:off x="7084700" y="4181990"/>
            <a:ext cx="1423925" cy="1356485"/>
          </a:xfrm>
          <a:prstGeom prst="rect">
            <a:avLst/>
          </a:prstGeom>
          <a:noFill/>
          <a:ln>
            <a:noFill/>
          </a:ln>
        </p:spPr>
      </p:pic>
      <p:sp>
        <p:nvSpPr>
          <p:cNvPr id="565" name="Google Shape;565;g9c12679eb0_0_0"/>
          <p:cNvSpPr txBox="1"/>
          <p:nvPr/>
        </p:nvSpPr>
        <p:spPr>
          <a:xfrm>
            <a:off x="848600" y="5523091"/>
            <a:ext cx="8295300" cy="841500"/>
          </a:xfrm>
          <a:prstGeom prst="rect">
            <a:avLst/>
          </a:prstGeom>
          <a:noFill/>
          <a:ln>
            <a:noFill/>
          </a:ln>
        </p:spPr>
        <p:txBody>
          <a:bodyPr anchorCtr="0" anchor="t" bIns="91425" lIns="91425" spcFirstLastPara="1" rIns="91425" wrap="square" tIns="91425">
            <a:noAutofit/>
          </a:bodyPr>
          <a:lstStyle/>
          <a:p>
            <a:pPr indent="0" lvl="0" marL="0" rtl="0" algn="l">
              <a:lnSpc>
                <a:spcPct val="88888"/>
              </a:lnSpc>
              <a:spcBef>
                <a:spcPts val="1600"/>
              </a:spcBef>
              <a:spcAft>
                <a:spcPts val="0"/>
              </a:spcAft>
              <a:buNone/>
            </a:pPr>
            <a:r>
              <a:rPr lang="en-US" sz="2500">
                <a:solidFill>
                  <a:schemeClr val="dk1"/>
                </a:solidFill>
                <a:latin typeface="Meiryo"/>
                <a:ea typeface="Meiryo"/>
                <a:cs typeface="Meiryo"/>
                <a:sym typeface="Meiryo"/>
              </a:rPr>
              <a:t>　　＋</a:t>
            </a:r>
            <a:r>
              <a:rPr lang="en-US" sz="2500">
                <a:solidFill>
                  <a:schemeClr val="dk1"/>
                </a:solidFill>
                <a:latin typeface="Meiryo"/>
                <a:ea typeface="Meiryo"/>
                <a:cs typeface="Meiryo"/>
                <a:sym typeface="Meiryo"/>
              </a:rPr>
              <a:t>カスタムランタイム</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9c12679eb0_0_62"/>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a:t>
            </a:r>
            <a:r>
              <a:rPr lang="en-US" sz="2000" u="sng"/>
              <a:t>課題①</a:t>
            </a:r>
            <a:r>
              <a:rPr lang="en-US" sz="2000" u="sng"/>
              <a:t>−2．Lambda開発言語の選択</a:t>
            </a:r>
            <a:endParaRPr sz="2000" u="sng"/>
          </a:p>
          <a:p>
            <a:pPr indent="0" lvl="0" marL="0" rtl="0" algn="l">
              <a:spcBef>
                <a:spcPts val="0"/>
              </a:spcBef>
              <a:spcAft>
                <a:spcPts val="0"/>
              </a:spcAft>
              <a:buClr>
                <a:srgbClr val="024793"/>
              </a:buClr>
              <a:buSzPts val="2000"/>
              <a:buFont typeface="Arial"/>
              <a:buNone/>
            </a:pPr>
            <a:r>
              <a:rPr lang="en-US" sz="2000"/>
              <a:t>　</a:t>
            </a:r>
            <a:r>
              <a:rPr lang="en-US" sz="2000"/>
              <a:t>対策：上流工程で開発言語を選択することが望ましい。</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72" name="Google Shape;572;g9c12679eb0_0_62"/>
          <p:cNvSpPr txBox="1"/>
          <p:nvPr/>
        </p:nvSpPr>
        <p:spPr>
          <a:xfrm>
            <a:off x="848600" y="1983400"/>
            <a:ext cx="8295300" cy="3000000"/>
          </a:xfrm>
          <a:prstGeom prst="rect">
            <a:avLst/>
          </a:prstGeom>
          <a:noFill/>
          <a:ln>
            <a:noFill/>
          </a:ln>
        </p:spPr>
        <p:txBody>
          <a:bodyPr anchorCtr="0" anchor="t" bIns="91425" lIns="91425" spcFirstLastPara="1" rIns="91425" wrap="square" tIns="91425">
            <a:noAutofit/>
          </a:bodyPr>
          <a:lstStyle/>
          <a:p>
            <a:pPr indent="0" lvl="0" marL="0" rtl="0" algn="ctr">
              <a:lnSpc>
                <a:spcPct val="88888"/>
              </a:lnSpc>
              <a:spcBef>
                <a:spcPts val="1600"/>
              </a:spcBef>
              <a:spcAft>
                <a:spcPts val="0"/>
              </a:spcAft>
              <a:buNone/>
            </a:pPr>
            <a:r>
              <a:rPr lang="en-US" sz="4000">
                <a:solidFill>
                  <a:schemeClr val="dk1"/>
                </a:solidFill>
                <a:latin typeface="Meiryo"/>
                <a:ea typeface="Meiryo"/>
                <a:cs typeface="Meiryo"/>
                <a:sym typeface="Meiryo"/>
              </a:rPr>
              <a:t>選択のポイント</a:t>
            </a:r>
            <a:endParaRPr sz="4000">
              <a:solidFill>
                <a:schemeClr val="dk1"/>
              </a:solidFill>
              <a:latin typeface="Meiryo"/>
              <a:ea typeface="Meiryo"/>
              <a:cs typeface="Meiryo"/>
              <a:sym typeface="Meiryo"/>
            </a:endParaRPr>
          </a:p>
          <a:p>
            <a:pPr indent="-482600" lvl="0" marL="914400" rtl="0" algn="l">
              <a:lnSpc>
                <a:spcPct val="150000"/>
              </a:lnSpc>
              <a:spcBef>
                <a:spcPts val="1600"/>
              </a:spcBef>
              <a:spcAft>
                <a:spcPts val="0"/>
              </a:spcAft>
              <a:buClr>
                <a:schemeClr val="dk1"/>
              </a:buClr>
              <a:buSzPts val="4000"/>
              <a:buFont typeface="Meiryo"/>
              <a:buChar char="●"/>
            </a:pPr>
            <a:r>
              <a:rPr lang="en-US" sz="4000">
                <a:solidFill>
                  <a:schemeClr val="dk1"/>
                </a:solidFill>
                <a:latin typeface="Meiryo"/>
                <a:ea typeface="Meiryo"/>
                <a:cs typeface="Meiryo"/>
                <a:sym typeface="Meiryo"/>
              </a:rPr>
              <a:t>プログラム開発言語の標準化</a:t>
            </a:r>
            <a:endParaRPr sz="4000">
              <a:solidFill>
                <a:schemeClr val="dk1"/>
              </a:solidFill>
              <a:latin typeface="Meiryo"/>
              <a:ea typeface="Meiryo"/>
              <a:cs typeface="Meiryo"/>
              <a:sym typeface="Meiryo"/>
            </a:endParaRPr>
          </a:p>
          <a:p>
            <a:pPr indent="-482600" lvl="0" marL="914400" rtl="0" algn="l">
              <a:lnSpc>
                <a:spcPct val="150000"/>
              </a:lnSpc>
              <a:spcBef>
                <a:spcPts val="0"/>
              </a:spcBef>
              <a:spcAft>
                <a:spcPts val="0"/>
              </a:spcAft>
              <a:buClr>
                <a:schemeClr val="dk1"/>
              </a:buClr>
              <a:buSzPts val="4000"/>
              <a:buFont typeface="Meiryo"/>
              <a:buChar char="●"/>
            </a:pPr>
            <a:r>
              <a:rPr lang="en-US" sz="4000">
                <a:solidFill>
                  <a:schemeClr val="dk1"/>
                </a:solidFill>
                <a:latin typeface="Meiryo"/>
                <a:ea typeface="Meiryo"/>
                <a:cs typeface="Meiryo"/>
                <a:sym typeface="Meiryo"/>
              </a:rPr>
              <a:t>参画メンバーの保有スキル</a:t>
            </a: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indent="0" lvl="0" marL="0" rtl="0" algn="l">
              <a:lnSpc>
                <a:spcPct val="88888"/>
              </a:lnSpc>
              <a:spcBef>
                <a:spcPts val="1600"/>
              </a:spcBef>
              <a:spcAft>
                <a:spcPts val="0"/>
              </a:spcAft>
              <a:buNone/>
            </a:pPr>
            <a:r>
              <a:t/>
            </a:r>
            <a:endParaRPr sz="2200">
              <a:solidFill>
                <a:schemeClr val="dk1"/>
              </a:solidFill>
              <a:latin typeface="Meiryo"/>
              <a:ea typeface="Meiryo"/>
              <a:cs typeface="Meiryo"/>
              <a:sym typeface="Meiry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9c12679eb0_0_7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課題②−１．</a:t>
            </a:r>
            <a:r>
              <a:rPr lang="en-US" sz="2000" u="sng"/>
              <a:t>クラウド人材の育成</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79" name="Google Shape;579;g9c12679eb0_0_76"/>
          <p:cNvSpPr txBox="1"/>
          <p:nvPr/>
        </p:nvSpPr>
        <p:spPr>
          <a:xfrm>
            <a:off x="848600" y="519700"/>
            <a:ext cx="8295300" cy="191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600"/>
              </a:spcBef>
              <a:spcAft>
                <a:spcPts val="0"/>
              </a:spcAft>
              <a:buNone/>
            </a:pPr>
            <a:r>
              <a:rPr lang="en-US" sz="3000">
                <a:solidFill>
                  <a:schemeClr val="dk1"/>
                </a:solidFill>
                <a:latin typeface="Meiryo"/>
                <a:ea typeface="Meiryo"/>
                <a:cs typeface="Meiryo"/>
                <a:sym typeface="Meiryo"/>
              </a:rPr>
              <a:t>構築前の事前学習期間：延べ</a:t>
            </a:r>
            <a:r>
              <a:rPr b="1" lang="en-US" sz="3600">
                <a:solidFill>
                  <a:srgbClr val="FF0000"/>
                </a:solidFill>
                <a:latin typeface="Meiryo"/>
                <a:ea typeface="Meiryo"/>
                <a:cs typeface="Meiryo"/>
                <a:sym typeface="Meiryo"/>
              </a:rPr>
              <a:t>１ヵ月</a:t>
            </a:r>
            <a:endParaRPr b="1" sz="3600">
              <a:solidFill>
                <a:srgbClr val="FF0000"/>
              </a:solidFill>
              <a:latin typeface="Meiryo"/>
              <a:ea typeface="Meiryo"/>
              <a:cs typeface="Meiryo"/>
              <a:sym typeface="Meiryo"/>
            </a:endParaRPr>
          </a:p>
          <a:p>
            <a:pPr indent="0" lvl="0" marL="0" rtl="0" algn="l">
              <a:lnSpc>
                <a:spcPct val="100000"/>
              </a:lnSpc>
              <a:spcBef>
                <a:spcPts val="1600"/>
              </a:spcBef>
              <a:spcAft>
                <a:spcPts val="0"/>
              </a:spcAft>
              <a:buNone/>
            </a:pPr>
            <a:r>
              <a:rPr lang="en-US" sz="2200">
                <a:solidFill>
                  <a:schemeClr val="dk1"/>
                </a:solidFill>
                <a:latin typeface="Meiryo"/>
                <a:ea typeface="Meiryo"/>
                <a:cs typeface="Meiryo"/>
                <a:sym typeface="Meiryo"/>
              </a:rPr>
              <a:t>（学習例）初めてのサーバレスウェブアプリケーション構築</a:t>
            </a:r>
            <a:endParaRPr sz="2200">
              <a:solidFill>
                <a:schemeClr val="dk1"/>
              </a:solidFill>
              <a:latin typeface="Meiryo"/>
              <a:ea typeface="Meiryo"/>
              <a:cs typeface="Meiryo"/>
              <a:sym typeface="Meiryo"/>
            </a:endParaRPr>
          </a:p>
          <a:p>
            <a:pPr indent="0" lvl="0" marL="0" rtl="0" algn="ctr">
              <a:lnSpc>
                <a:spcPct val="100000"/>
              </a:lnSpc>
              <a:spcBef>
                <a:spcPts val="1600"/>
              </a:spcBef>
              <a:spcAft>
                <a:spcPts val="0"/>
              </a:spcAft>
              <a:buNone/>
            </a:pPr>
            <a:r>
              <a:rPr lang="en-US" sz="2200">
                <a:solidFill>
                  <a:schemeClr val="dk1"/>
                </a:solidFill>
                <a:latin typeface="Meiryo"/>
                <a:ea typeface="Meiryo"/>
                <a:cs typeface="Meiryo"/>
                <a:sym typeface="Meiryo"/>
              </a:rPr>
              <a:t>　 </a:t>
            </a:r>
            <a:r>
              <a:rPr lang="en-US" sz="2000" u="sng">
                <a:solidFill>
                  <a:srgbClr val="0097A7"/>
                </a:solidFill>
                <a:latin typeface="Meiryo"/>
                <a:ea typeface="Meiryo"/>
                <a:cs typeface="Meiryo"/>
                <a:sym typeface="Meiryo"/>
                <a:hlinkClick r:id="rId3">
                  <a:extLst>
                    <a:ext uri="{A12FA001-AC4F-418D-AE19-62706E023703}">
                      <ahyp:hlinkClr val="tx"/>
                    </a:ext>
                  </a:extLst>
                </a:hlinkClick>
              </a:rPr>
              <a:t>https://aws.amazon.com/jp/serverless/build-a-web-app/</a:t>
            </a:r>
            <a:endParaRPr sz="3200">
              <a:solidFill>
                <a:schemeClr val="dk1"/>
              </a:solidFill>
              <a:latin typeface="Meiryo"/>
              <a:ea typeface="Meiryo"/>
              <a:cs typeface="Meiryo"/>
              <a:sym typeface="Meiryo"/>
            </a:endParaRPr>
          </a:p>
          <a:p>
            <a:pPr indent="0" lvl="0" marL="0" rtl="0" algn="ctr">
              <a:lnSpc>
                <a:spcPct val="88888"/>
              </a:lnSpc>
              <a:spcBef>
                <a:spcPts val="1600"/>
              </a:spcBef>
              <a:spcAft>
                <a:spcPts val="0"/>
              </a:spcAft>
              <a:buNone/>
            </a:pPr>
            <a:r>
              <a:t/>
            </a:r>
            <a:endParaRPr sz="2200">
              <a:solidFill>
                <a:schemeClr val="dk1"/>
              </a:solidFill>
              <a:latin typeface="Meiryo"/>
              <a:ea typeface="Meiryo"/>
              <a:cs typeface="Meiryo"/>
              <a:sym typeface="Meiryo"/>
            </a:endParaRPr>
          </a:p>
        </p:txBody>
      </p:sp>
      <p:pic>
        <p:nvPicPr>
          <p:cNvPr id="580" name="Google Shape;580;g9c12679eb0_0_76"/>
          <p:cNvPicPr preferRelativeResize="0"/>
          <p:nvPr/>
        </p:nvPicPr>
        <p:blipFill>
          <a:blip r:embed="rId4">
            <a:alphaModFix/>
          </a:blip>
          <a:stretch>
            <a:fillRect/>
          </a:stretch>
        </p:blipFill>
        <p:spPr>
          <a:xfrm>
            <a:off x="950025" y="2423425"/>
            <a:ext cx="8127174" cy="433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9c12679eb0_0_88"/>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課題②−２．クラウド人材の育成</a:t>
            </a:r>
            <a:endParaRPr sz="2000" u="sng"/>
          </a:p>
          <a:p>
            <a:pPr indent="0" lvl="0" marL="0" rtl="0" algn="l">
              <a:spcBef>
                <a:spcPts val="0"/>
              </a:spcBef>
              <a:spcAft>
                <a:spcPts val="0"/>
              </a:spcAft>
              <a:buClr>
                <a:srgbClr val="024793"/>
              </a:buClr>
              <a:buSzPts val="2000"/>
              <a:buFont typeface="Arial"/>
              <a:buNone/>
            </a:pPr>
            <a:r>
              <a:rPr lang="en-US" sz="2000"/>
              <a:t>　提言：</a:t>
            </a:r>
            <a:r>
              <a:rPr lang="en-US" sz="2000"/>
              <a:t>現場SEも意思決定権のある経営層も知識習得が必要</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sp>
        <p:nvSpPr>
          <p:cNvPr id="587" name="Google Shape;587;g9c12679eb0_0_88"/>
          <p:cNvSpPr txBox="1"/>
          <p:nvPr/>
        </p:nvSpPr>
        <p:spPr>
          <a:xfrm>
            <a:off x="848700" y="1034475"/>
            <a:ext cx="8295300" cy="1430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600"/>
              </a:spcBef>
              <a:spcAft>
                <a:spcPts val="0"/>
              </a:spcAft>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indent="0" lvl="0" marL="0" rtl="0" algn="ctr">
              <a:lnSpc>
                <a:spcPct val="88888"/>
              </a:lnSpc>
              <a:spcBef>
                <a:spcPts val="1600"/>
              </a:spcBef>
              <a:spcAft>
                <a:spcPts val="0"/>
              </a:spcAft>
              <a:buNone/>
            </a:pPr>
            <a:r>
              <a:t/>
            </a:r>
            <a:endParaRPr sz="2200">
              <a:solidFill>
                <a:schemeClr val="dk1"/>
              </a:solidFill>
              <a:latin typeface="Meiryo"/>
              <a:ea typeface="Meiryo"/>
              <a:cs typeface="Meiryo"/>
              <a:sym typeface="Meiryo"/>
            </a:endParaRPr>
          </a:p>
        </p:txBody>
      </p:sp>
      <p:pic>
        <p:nvPicPr>
          <p:cNvPr id="588" name="Google Shape;588;g9c12679eb0_0_88"/>
          <p:cNvPicPr preferRelativeResize="0"/>
          <p:nvPr/>
        </p:nvPicPr>
        <p:blipFill>
          <a:blip r:embed="rId3">
            <a:alphaModFix/>
          </a:blip>
          <a:stretch>
            <a:fillRect/>
          </a:stretch>
        </p:blipFill>
        <p:spPr>
          <a:xfrm>
            <a:off x="905175" y="1648550"/>
            <a:ext cx="8191825" cy="4521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9c12679eb0_0_82"/>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Clr>
                <a:srgbClr val="024793"/>
              </a:buClr>
              <a:buSzPts val="2000"/>
              <a:buFont typeface="Arial"/>
              <a:buNone/>
            </a:pPr>
            <a:r>
              <a:rPr lang="en-US" sz="2000" u="sng"/>
              <a:t>６．課題　＞ 課題②−３．クラウド人材の育成</a:t>
            </a:r>
            <a:endParaRPr sz="2000" u="sng"/>
          </a:p>
          <a:p>
            <a:pPr indent="0" lvl="0" marL="0" rtl="0" algn="l">
              <a:spcBef>
                <a:spcPts val="0"/>
              </a:spcBef>
              <a:spcAft>
                <a:spcPts val="0"/>
              </a:spcAft>
              <a:buClr>
                <a:srgbClr val="024793"/>
              </a:buClr>
              <a:buSzPts val="2000"/>
              <a:buFont typeface="Arial"/>
              <a:buNone/>
            </a:pPr>
            <a:r>
              <a:rPr lang="en-US" sz="2000"/>
              <a:t>　提言：ノウハウの集約を行い領域横断による人材育成を行う</a:t>
            </a:r>
            <a:endParaRPr sz="2000"/>
          </a:p>
          <a:p>
            <a:pPr indent="0" lvl="0" marL="0" rtl="0" algn="l">
              <a:spcBef>
                <a:spcPts val="0"/>
              </a:spcBef>
              <a:spcAft>
                <a:spcPts val="0"/>
              </a:spcAft>
              <a:buClr>
                <a:srgbClr val="024793"/>
              </a:buClr>
              <a:buSzPts val="2000"/>
              <a:buFont typeface="Arial"/>
              <a:buNone/>
            </a:pPr>
            <a:r>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rgbClr val="024793"/>
              </a:buClr>
              <a:buSzPts val="2000"/>
              <a:buFont typeface="Arial"/>
              <a:buNone/>
            </a:pPr>
            <a:r>
              <a:t/>
            </a:r>
            <a:endParaRPr sz="2000"/>
          </a:p>
        </p:txBody>
      </p:sp>
      <p:pic>
        <p:nvPicPr>
          <p:cNvPr id="595" name="Google Shape;595;g9c12679eb0_0_82"/>
          <p:cNvPicPr preferRelativeResize="0"/>
          <p:nvPr/>
        </p:nvPicPr>
        <p:blipFill>
          <a:blip r:embed="rId3">
            <a:alphaModFix/>
          </a:blip>
          <a:stretch>
            <a:fillRect/>
          </a:stretch>
        </p:blipFill>
        <p:spPr>
          <a:xfrm>
            <a:off x="1449100" y="1281425"/>
            <a:ext cx="7110500" cy="497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9c12679eb0_0_26"/>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602" name="Google Shape;602;g9c12679eb0_0_26"/>
          <p:cNvSpPr txBox="1"/>
          <p:nvPr>
            <p:ph idx="1" type="body"/>
          </p:nvPr>
        </p:nvSpPr>
        <p:spPr>
          <a:xfrm>
            <a:off x="2508603" y="3184645"/>
            <a:ext cx="7600800" cy="4887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2000"/>
              <a:buNone/>
            </a:pPr>
            <a:r>
              <a:rPr lang="en-US" sz="2000"/>
              <a:t>サービス責任モデルを貼り付け予定</a:t>
            </a:r>
            <a:endParaRPr sz="2000">
              <a:latin typeface="Arial"/>
              <a:ea typeface="Arial"/>
              <a:cs typeface="Arial"/>
              <a:sym typeface="Arial"/>
            </a:endParaRPr>
          </a:p>
        </p:txBody>
      </p:sp>
      <p:grpSp>
        <p:nvGrpSpPr>
          <p:cNvPr id="603" name="Google Shape;603;g9c12679eb0_0_26"/>
          <p:cNvGrpSpPr/>
          <p:nvPr/>
        </p:nvGrpSpPr>
        <p:grpSpPr>
          <a:xfrm>
            <a:off x="6461783" y="693370"/>
            <a:ext cx="2358767" cy="336900"/>
            <a:chOff x="691" y="191720"/>
            <a:chExt cx="2358767" cy="336900"/>
          </a:xfrm>
        </p:grpSpPr>
        <p:sp>
          <p:nvSpPr>
            <p:cNvPr id="604" name="Google Shape;604;g9c12679eb0_0_26"/>
            <p:cNvSpPr/>
            <p:nvPr/>
          </p:nvSpPr>
          <p:spPr>
            <a:xfrm>
              <a:off x="691" y="191720"/>
              <a:ext cx="842400" cy="336900"/>
            </a:xfrm>
            <a:prstGeom prst="chevron">
              <a:avLst>
                <a:gd fmla="val 50000" name="adj"/>
              </a:avLst>
            </a:prstGeom>
            <a:solidFill>
              <a:srgbClr val="C3E8F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9c12679eb0_0_26"/>
            <p:cNvSpPr txBox="1"/>
            <p:nvPr/>
          </p:nvSpPr>
          <p:spPr>
            <a:xfrm>
              <a:off x="169176" y="191720"/>
              <a:ext cx="505500" cy="33690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606" name="Google Shape;606;g9c12679eb0_0_26"/>
            <p:cNvSpPr/>
            <p:nvPr/>
          </p:nvSpPr>
          <p:spPr>
            <a:xfrm>
              <a:off x="758874" y="191720"/>
              <a:ext cx="842400" cy="336900"/>
            </a:xfrm>
            <a:prstGeom prst="chevron">
              <a:avLst>
                <a:gd fmla="val 50000" name="adj"/>
              </a:avLst>
            </a:prstGeom>
            <a:solidFill>
              <a:srgbClr val="C3E8F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9c12679eb0_0_26"/>
            <p:cNvSpPr txBox="1"/>
            <p:nvPr/>
          </p:nvSpPr>
          <p:spPr>
            <a:xfrm>
              <a:off x="927359" y="191720"/>
              <a:ext cx="505500" cy="33690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608" name="Google Shape;608;g9c12679eb0_0_26"/>
            <p:cNvSpPr/>
            <p:nvPr/>
          </p:nvSpPr>
          <p:spPr>
            <a:xfrm>
              <a:off x="1517058" y="191720"/>
              <a:ext cx="842400" cy="336900"/>
            </a:xfrm>
            <a:prstGeom prst="chevron">
              <a:avLst>
                <a:gd fmla="val 50000" name="adj"/>
              </a:avLst>
            </a:prstGeom>
            <a:solidFill>
              <a:srgbClr val="0039AC"/>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9c12679eb0_0_26"/>
            <p:cNvSpPr txBox="1"/>
            <p:nvPr/>
          </p:nvSpPr>
          <p:spPr>
            <a:xfrm>
              <a:off x="1685543" y="191720"/>
              <a:ext cx="505500" cy="33690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9c12679eb0_0_39"/>
          <p:cNvSpPr txBox="1"/>
          <p:nvPr>
            <p:ph type="ctrTitle"/>
          </p:nvPr>
        </p:nvSpPr>
        <p:spPr>
          <a:xfrm>
            <a:off x="1220491" y="339645"/>
            <a:ext cx="7600800" cy="7203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616" name="Google Shape;616;g9c12679eb0_0_39"/>
          <p:cNvSpPr txBox="1"/>
          <p:nvPr>
            <p:ph idx="1" type="body"/>
          </p:nvPr>
        </p:nvSpPr>
        <p:spPr>
          <a:xfrm>
            <a:off x="2508603" y="3184645"/>
            <a:ext cx="7600800" cy="4887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2000"/>
              <a:buNone/>
            </a:pPr>
            <a:r>
              <a:rPr lang="en-US" sz="2000"/>
              <a:t>サービス責任モデルを貼り付け予定</a:t>
            </a:r>
            <a:endParaRPr sz="2000">
              <a:latin typeface="Arial"/>
              <a:ea typeface="Arial"/>
              <a:cs typeface="Arial"/>
              <a:sym typeface="Arial"/>
            </a:endParaRPr>
          </a:p>
        </p:txBody>
      </p:sp>
      <p:grpSp>
        <p:nvGrpSpPr>
          <p:cNvPr id="617" name="Google Shape;617;g9c12679eb0_0_39"/>
          <p:cNvGrpSpPr/>
          <p:nvPr/>
        </p:nvGrpSpPr>
        <p:grpSpPr>
          <a:xfrm>
            <a:off x="6461783" y="693370"/>
            <a:ext cx="2358767" cy="336900"/>
            <a:chOff x="691" y="191720"/>
            <a:chExt cx="2358767" cy="336900"/>
          </a:xfrm>
        </p:grpSpPr>
        <p:sp>
          <p:nvSpPr>
            <p:cNvPr id="618" name="Google Shape;618;g9c12679eb0_0_39"/>
            <p:cNvSpPr/>
            <p:nvPr/>
          </p:nvSpPr>
          <p:spPr>
            <a:xfrm>
              <a:off x="691" y="191720"/>
              <a:ext cx="842400" cy="336900"/>
            </a:xfrm>
            <a:prstGeom prst="chevron">
              <a:avLst>
                <a:gd fmla="val 50000" name="adj"/>
              </a:avLst>
            </a:prstGeom>
            <a:solidFill>
              <a:srgbClr val="C3E8F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9c12679eb0_0_39"/>
            <p:cNvSpPr txBox="1"/>
            <p:nvPr/>
          </p:nvSpPr>
          <p:spPr>
            <a:xfrm>
              <a:off x="169176" y="191720"/>
              <a:ext cx="505500" cy="33690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620" name="Google Shape;620;g9c12679eb0_0_39"/>
            <p:cNvSpPr/>
            <p:nvPr/>
          </p:nvSpPr>
          <p:spPr>
            <a:xfrm>
              <a:off x="758874" y="191720"/>
              <a:ext cx="842400" cy="336900"/>
            </a:xfrm>
            <a:prstGeom prst="chevron">
              <a:avLst>
                <a:gd fmla="val 50000" name="adj"/>
              </a:avLst>
            </a:prstGeom>
            <a:solidFill>
              <a:srgbClr val="C3E8F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9c12679eb0_0_39"/>
            <p:cNvSpPr txBox="1"/>
            <p:nvPr/>
          </p:nvSpPr>
          <p:spPr>
            <a:xfrm>
              <a:off x="927359" y="191720"/>
              <a:ext cx="505500" cy="33690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622" name="Google Shape;622;g9c12679eb0_0_39"/>
            <p:cNvSpPr/>
            <p:nvPr/>
          </p:nvSpPr>
          <p:spPr>
            <a:xfrm>
              <a:off x="1517058" y="191720"/>
              <a:ext cx="842400" cy="336900"/>
            </a:xfrm>
            <a:prstGeom prst="chevron">
              <a:avLst>
                <a:gd fmla="val 50000" name="adj"/>
              </a:avLst>
            </a:prstGeom>
            <a:solidFill>
              <a:srgbClr val="0039AC"/>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9c12679eb0_0_39"/>
            <p:cNvSpPr txBox="1"/>
            <p:nvPr/>
          </p:nvSpPr>
          <p:spPr>
            <a:xfrm>
              <a:off x="1685543" y="191720"/>
              <a:ext cx="505500" cy="33690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descr="間取り図を確認する人々" id="629" name="Google Shape;629;p12"/>
          <p:cNvPicPr preferRelativeResize="0"/>
          <p:nvPr>
            <p:ph idx="2" type="pic"/>
          </p:nvPr>
        </p:nvPicPr>
        <p:blipFill rotWithShape="1">
          <a:blip r:embed="rId3">
            <a:alphaModFix amt="20000"/>
          </a:blip>
          <a:srcRect b="0" l="0" r="0" t="0"/>
          <a:stretch/>
        </p:blipFill>
        <p:spPr>
          <a:xfrm>
            <a:off x="843365" y="-1"/>
            <a:ext cx="8300636" cy="6857999"/>
          </a:xfrm>
          <a:prstGeom prst="rect">
            <a:avLst/>
          </a:prstGeom>
          <a:solidFill>
            <a:srgbClr val="012F62"/>
          </a:solidFill>
          <a:ln>
            <a:noFill/>
          </a:ln>
        </p:spPr>
      </p:pic>
      <p:sp>
        <p:nvSpPr>
          <p:cNvPr id="630" name="Google Shape;630;p12"/>
          <p:cNvSpPr txBox="1"/>
          <p:nvPr>
            <p:ph idx="1" type="body"/>
          </p:nvPr>
        </p:nvSpPr>
        <p:spPr>
          <a:xfrm>
            <a:off x="1143000" y="5286196"/>
            <a:ext cx="3134531" cy="356462"/>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Clr>
                <a:schemeClr val="lt1"/>
              </a:buClr>
              <a:buSzPts val="1300"/>
              <a:buNone/>
            </a:pPr>
            <a:r>
              <a:rPr b="0" lang="en-US">
                <a:solidFill>
                  <a:schemeClr val="lt1"/>
                </a:solidFill>
                <a:latin typeface="Arial"/>
                <a:ea typeface="Arial"/>
                <a:cs typeface="Arial"/>
                <a:sym typeface="Arial"/>
              </a:rPr>
              <a:t>サブタイトルをここに入力</a:t>
            </a:r>
            <a:endParaRPr/>
          </a:p>
        </p:txBody>
      </p:sp>
      <p:sp>
        <p:nvSpPr>
          <p:cNvPr id="631" name="Google Shape;631;p12"/>
          <p:cNvSpPr txBox="1"/>
          <p:nvPr>
            <p:ph type="ctrTitle"/>
          </p:nvPr>
        </p:nvSpPr>
        <p:spPr>
          <a:xfrm>
            <a:off x="1143000" y="2715790"/>
            <a:ext cx="3134532" cy="23876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solidFill>
                  <a:schemeClr val="lt1"/>
                </a:solidFill>
                <a:latin typeface="Arial"/>
                <a:ea typeface="Arial"/>
                <a:cs typeface="Arial"/>
                <a:sym typeface="Arial"/>
              </a:rPr>
              <a:t>セクション区切り線スライド</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06" name="Google Shape;406;p2"/>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chemeClr val="dk1"/>
              </a:buClr>
              <a:buSzPts val="2500"/>
              <a:buFont typeface="Calibri"/>
              <a:buAutoNum type="arabicPeriod"/>
            </a:pPr>
            <a:r>
              <a:rPr b="0" lang="en-US" sz="2500"/>
              <a:t>紹介</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問題意識の提起</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サーバレス、サーバレスアーキテクチャー定義</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検証結果まとめ</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課題</a:t>
            </a:r>
            <a:endParaRPr b="0" sz="2500"/>
          </a:p>
          <a:p>
            <a:pPr indent="-385763" lvl="0" marL="385763" rtl="0" algn="l">
              <a:lnSpc>
                <a:spcPct val="90000"/>
              </a:lnSpc>
              <a:spcBef>
                <a:spcPts val="1800"/>
              </a:spcBef>
              <a:spcAft>
                <a:spcPts val="0"/>
              </a:spcAft>
              <a:buClr>
                <a:schemeClr val="dk1"/>
              </a:buClr>
              <a:buSzPts val="2500"/>
              <a:buFont typeface="Calibri"/>
              <a:buAutoNum type="arabicPeriod"/>
            </a:pPr>
            <a:r>
              <a:rPr b="0" lang="en-US" sz="2500"/>
              <a:t>今後の展望</a:t>
            </a:r>
            <a:endParaRPr b="0"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descr="手を重ねて置いていく人々のグループ " id="637" name="Google Shape;637;p13"/>
          <p:cNvPicPr preferRelativeResize="0"/>
          <p:nvPr>
            <p:ph idx="2" type="pic"/>
          </p:nvPr>
        </p:nvPicPr>
        <p:blipFill rotWithShape="1">
          <a:blip r:embed="rId3">
            <a:alphaModFix amt="70000"/>
          </a:blip>
          <a:srcRect b="0" l="0" r="0" t="0"/>
          <a:stretch/>
        </p:blipFill>
        <p:spPr>
          <a:xfrm>
            <a:off x="1143000" y="3482978"/>
            <a:ext cx="8001000" cy="3375025"/>
          </a:xfrm>
          <a:prstGeom prst="rect">
            <a:avLst/>
          </a:prstGeom>
          <a:solidFill>
            <a:srgbClr val="012F62"/>
          </a:solidFill>
          <a:ln>
            <a:noFill/>
          </a:ln>
        </p:spPr>
      </p:pic>
      <p:sp>
        <p:nvSpPr>
          <p:cNvPr id="638" name="Google Shape;638;p13"/>
          <p:cNvSpPr txBox="1"/>
          <p:nvPr>
            <p:ph idx="1" type="body"/>
          </p:nvPr>
        </p:nvSpPr>
        <p:spPr>
          <a:xfrm>
            <a:off x="4754105" y="339645"/>
            <a:ext cx="3761245" cy="28065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 il id minctium ernam, et eostent fugia volorro imetur mo quaeperum quia doluptatem.Ficietum conesti nctur?Facipiendae.Ducipis excepudit, volupta tisque pernatur alitasp ercide nossunt oditae. </a:t>
            </a:r>
            <a:endParaRPr>
              <a:latin typeface="Arial"/>
              <a:ea typeface="Arial"/>
              <a:cs typeface="Arial"/>
              <a:sym typeface="Arial"/>
            </a:endParaRPr>
          </a:p>
        </p:txBody>
      </p:sp>
      <p:sp>
        <p:nvSpPr>
          <p:cNvPr id="639" name="Google Shape;639;p13"/>
          <p:cNvSpPr txBox="1"/>
          <p:nvPr>
            <p:ph type="ctrTitle"/>
          </p:nvPr>
        </p:nvSpPr>
        <p:spPr>
          <a:xfrm>
            <a:off x="1143000" y="339644"/>
            <a:ext cx="3134532" cy="2806512"/>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0"/>
              </a:spcBef>
              <a:spcAft>
                <a:spcPts val="0"/>
              </a:spcAft>
              <a:buClr>
                <a:srgbClr val="024793"/>
              </a:buClr>
              <a:buSzPts val="3600"/>
              <a:buFont typeface="Arial"/>
              <a:buNone/>
            </a:pPr>
            <a:r>
              <a:rPr lang="en-US">
                <a:latin typeface="Arial"/>
                <a:ea typeface="Arial"/>
                <a:cs typeface="Arial"/>
                <a:sym typeface="Arial"/>
              </a:rPr>
              <a:t>キャプション付き</a:t>
            </a:r>
            <a:br>
              <a:rPr lang="en-US">
                <a:latin typeface="Arial"/>
                <a:ea typeface="Arial"/>
                <a:cs typeface="Arial"/>
                <a:sym typeface="Arial"/>
              </a:rPr>
            </a:br>
            <a:r>
              <a:rPr lang="en-US">
                <a:latin typeface="Arial"/>
                <a:ea typeface="Arial"/>
                <a:cs typeface="Arial"/>
                <a:sym typeface="Arial"/>
              </a:rPr>
              <a:t>コンテンツ</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4"/>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2 段組</a:t>
            </a:r>
            <a:endParaRPr/>
          </a:p>
        </p:txBody>
      </p:sp>
      <p:sp>
        <p:nvSpPr>
          <p:cNvPr id="646" name="Google Shape;646;p14"/>
          <p:cNvSpPr txBox="1"/>
          <p:nvPr>
            <p:ph idx="1" type="body"/>
          </p:nvPr>
        </p:nvSpPr>
        <p:spPr>
          <a:xfrm>
            <a:off x="1220491"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647" name="Google Shape;647;p14"/>
          <p:cNvSpPr txBox="1"/>
          <p:nvPr>
            <p:ph idx="2" type="body"/>
          </p:nvPr>
        </p:nvSpPr>
        <p:spPr>
          <a:xfrm>
            <a:off x="5300973" y="2330825"/>
            <a:ext cx="3520295" cy="3846139"/>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Char char="•"/>
            </a:pPr>
            <a:r>
              <a:rPr lang="en-US">
                <a:latin typeface="Arial"/>
                <a:ea typeface="Arial"/>
                <a:cs typeface="Arial"/>
                <a:sym typeface="Arial"/>
              </a:rPr>
              <a:t>Lorem ipsum dolor sit amet, consectetur adipiscing elit, sed do eiusmod tempor incididunt ut labore et dolore magna aliqua.Sit amet consectetur adipiscing elit ut aliquam purus sit amet.Volutpat odio facilisis mauris sit amet massa vitae. </a:t>
            </a:r>
            <a:endParaRPr>
              <a:latin typeface="Arial"/>
              <a:ea typeface="Arial"/>
              <a:cs typeface="Arial"/>
              <a:sym typeface="Arial"/>
            </a:endParaRPr>
          </a:p>
          <a:p>
            <a:pPr indent="-171450" lvl="0" marL="171450" rtl="0" algn="l">
              <a:lnSpc>
                <a:spcPct val="100000"/>
              </a:lnSpc>
              <a:spcBef>
                <a:spcPts val="750"/>
              </a:spcBef>
              <a:spcAft>
                <a:spcPts val="0"/>
              </a:spcAft>
              <a:buClr>
                <a:schemeClr val="dk1"/>
              </a:buClr>
              <a:buSzPts val="1200"/>
              <a:buChar char="•"/>
            </a:pPr>
            <a:r>
              <a:rPr lang="en-US">
                <a:latin typeface="Arial"/>
                <a:ea typeface="Arial"/>
                <a:cs typeface="Arial"/>
                <a:sym typeface="Arial"/>
              </a:rPr>
              <a:t>Sed sed risus pretium quam vulputate.Adipiscing bibendum est ultricies integer quis auctor.Mattis rhoncus urna neque viverra justo nec ultrices dui sapien.Pulvinar neque laoreet suspendisse interdum consectetur. </a:t>
            </a:r>
            <a:endParaRPr>
              <a:latin typeface="Arial"/>
              <a:ea typeface="Arial"/>
              <a:cs typeface="Arial"/>
              <a:sym typeface="Arial"/>
            </a:endParaRPr>
          </a:p>
        </p:txBody>
      </p:sp>
      <p:sp>
        <p:nvSpPr>
          <p:cNvPr id="648" name="Google Shape;648;p14"/>
          <p:cNvSpPr txBox="1"/>
          <p:nvPr>
            <p:ph idx="3" type="body"/>
          </p:nvPr>
        </p:nvSpPr>
        <p:spPr>
          <a:xfrm>
            <a:off x="1220492" y="1468740"/>
            <a:ext cx="350411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1 のタイトル</a:t>
            </a:r>
            <a:endParaRPr/>
          </a:p>
        </p:txBody>
      </p:sp>
      <p:sp>
        <p:nvSpPr>
          <p:cNvPr id="649" name="Google Shape;649;p14"/>
          <p:cNvSpPr txBox="1"/>
          <p:nvPr>
            <p:ph idx="4" type="body"/>
          </p:nvPr>
        </p:nvSpPr>
        <p:spPr>
          <a:xfrm>
            <a:off x="5300972" y="1468740"/>
            <a:ext cx="3521374"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b="0" lang="en-US">
                <a:latin typeface="Arial"/>
                <a:ea typeface="Arial"/>
                <a:cs typeface="Arial"/>
                <a:sym typeface="Arial"/>
              </a:rPr>
              <a:t>段落 2 のタイトル</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descr="ソファに座っている二人" id="655" name="Google Shape;655;p15"/>
          <p:cNvPicPr preferRelativeResize="0"/>
          <p:nvPr>
            <p:ph idx="2" type="pic"/>
          </p:nvPr>
        </p:nvPicPr>
        <p:blipFill rotWithShape="1">
          <a:blip r:embed="rId3">
            <a:alphaModFix amt="70000"/>
          </a:blip>
          <a:srcRect b="0" l="4579" r="4579" t="0"/>
          <a:stretch/>
        </p:blipFill>
        <p:spPr>
          <a:xfrm>
            <a:off x="850739" y="0"/>
            <a:ext cx="8293260" cy="6858000"/>
          </a:xfrm>
          <a:prstGeom prst="rect">
            <a:avLst/>
          </a:prstGeom>
          <a:solidFill>
            <a:srgbClr val="012F62"/>
          </a:solid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descr="夜遅く事務所で働いている女性" id="661" name="Google Shape;661;p16"/>
          <p:cNvPicPr preferRelativeResize="0"/>
          <p:nvPr>
            <p:ph idx="2" type="pic"/>
          </p:nvPr>
        </p:nvPicPr>
        <p:blipFill rotWithShape="1">
          <a:blip r:embed="rId3">
            <a:alphaModFix amt="20000"/>
          </a:blip>
          <a:srcRect b="0" l="4692" r="4691" t="0"/>
          <a:stretch/>
        </p:blipFill>
        <p:spPr>
          <a:xfrm>
            <a:off x="850740" y="1"/>
            <a:ext cx="8293261" cy="6858002"/>
          </a:xfrm>
          <a:prstGeom prst="rect">
            <a:avLst/>
          </a:prstGeom>
          <a:solidFill>
            <a:srgbClr val="012F62"/>
          </a:solidFill>
          <a:ln>
            <a:noFill/>
          </a:ln>
        </p:spPr>
      </p:pic>
      <p:sp>
        <p:nvSpPr>
          <p:cNvPr id="662" name="Google Shape;662;p16"/>
          <p:cNvSpPr txBox="1"/>
          <p:nvPr>
            <p:ph type="ctrTitle"/>
          </p:nvPr>
        </p:nvSpPr>
        <p:spPr>
          <a:xfrm>
            <a:off x="1236496" y="339645"/>
            <a:ext cx="366793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chemeClr val="lt1"/>
              </a:buClr>
              <a:buSzPts val="3300"/>
              <a:buFont typeface="Arial"/>
              <a:buNone/>
            </a:pPr>
            <a:r>
              <a:rPr lang="en-US">
                <a:latin typeface="Arial"/>
                <a:ea typeface="Arial"/>
                <a:cs typeface="Arial"/>
                <a:sym typeface="Arial"/>
              </a:rPr>
              <a:t>コンテンツのスライド</a:t>
            </a:r>
            <a:endParaRPr/>
          </a:p>
        </p:txBody>
      </p:sp>
      <p:sp>
        <p:nvSpPr>
          <p:cNvPr id="663" name="Google Shape;663;p16"/>
          <p:cNvSpPr txBox="1"/>
          <p:nvPr>
            <p:ph idx="1" type="body"/>
          </p:nvPr>
        </p:nvSpPr>
        <p:spPr>
          <a:xfrm>
            <a:off x="1234186" y="1507067"/>
            <a:ext cx="3667934" cy="48492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lt1"/>
              </a:buClr>
              <a:buSzPts val="1200"/>
              <a:buNone/>
            </a:pPr>
            <a:r>
              <a:rPr lang="en-US">
                <a:latin typeface="Arial"/>
                <a:ea typeface="Arial"/>
                <a:cs typeface="Arial"/>
                <a:sym typeface="Arial"/>
              </a:rPr>
              <a:t>Labore, ut int fugia ducimaximet estium, tem verio.Occatqui voluptatqui idessitas porecabor maximilis eatate perehent maxime reribus volessi taturestotas earum ut et</a:t>
            </a:r>
            <a:br>
              <a:rPr lang="en-US">
                <a:latin typeface="Arial"/>
                <a:ea typeface="Arial"/>
                <a:cs typeface="Arial"/>
                <a:sym typeface="Arial"/>
              </a:rPr>
            </a:br>
            <a:r>
              <a:rPr lang="en-US">
                <a:latin typeface="Arial"/>
                <a:ea typeface="Arial"/>
                <a:cs typeface="Arial"/>
                <a:sym typeface="Arial"/>
              </a:rPr>
              <a:t>il id minctium ernam, et eostent fugia volorro imetur mo quaeperum quia doluptatem.Ficietum conesti nctur?Facipiendae.Ducipis excepudit, volupta tisque pernatur alitasp ercide nossunt oditae.Et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7"/>
          <p:cNvSpPr txBox="1"/>
          <p:nvPr>
            <p:ph type="ctrTitle"/>
          </p:nvPr>
        </p:nvSpPr>
        <p:spPr>
          <a:xfrm>
            <a:off x="1234186" y="4418890"/>
            <a:ext cx="2466825" cy="637507"/>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000"/>
              <a:buFont typeface="Arial"/>
              <a:buNone/>
            </a:pPr>
            <a:r>
              <a:rPr lang="en-US">
                <a:latin typeface="Arial"/>
                <a:ea typeface="Arial"/>
                <a:cs typeface="Arial"/>
                <a:sym typeface="Arial"/>
              </a:rPr>
              <a:t>キャプション</a:t>
            </a:r>
            <a:endParaRPr/>
          </a:p>
        </p:txBody>
      </p:sp>
      <p:sp>
        <p:nvSpPr>
          <p:cNvPr id="670" name="Google Shape;670;p17"/>
          <p:cNvSpPr txBox="1"/>
          <p:nvPr>
            <p:ph idx="1" type="body"/>
          </p:nvPr>
        </p:nvSpPr>
        <p:spPr>
          <a:xfrm>
            <a:off x="1234187" y="5080792"/>
            <a:ext cx="2466825" cy="1484783"/>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consectetur adipiscing elit.Etiam eget quam lacus.Vivamus laoreet tempus lacus, Class aptent taciti sociosqu ad litora torquent per conubia nostra, per inceptos himenaeos. </a:t>
            </a:r>
            <a:endParaRPr>
              <a:latin typeface="Arial"/>
              <a:ea typeface="Arial"/>
              <a:cs typeface="Arial"/>
              <a:sym typeface="Arial"/>
            </a:endParaRPr>
          </a:p>
        </p:txBody>
      </p:sp>
      <p:pic>
        <p:nvPicPr>
          <p:cNvPr descr="テーブルの周りに座っている人のグループ" id="671" name="Google Shape;671;p17"/>
          <p:cNvPicPr preferRelativeResize="0"/>
          <p:nvPr>
            <p:ph idx="2" type="pic"/>
          </p:nvPr>
        </p:nvPicPr>
        <p:blipFill rotWithShape="1">
          <a:blip r:embed="rId3">
            <a:alphaModFix/>
          </a:blip>
          <a:srcRect b="0" l="16549" r="16549" t="0"/>
          <a:stretch/>
        </p:blipFill>
        <p:spPr>
          <a:xfrm>
            <a:off x="4084457" y="292426"/>
            <a:ext cx="4723136" cy="6273148"/>
          </a:xfrm>
          <a:prstGeom prst="rect">
            <a:avLst/>
          </a:prstGeom>
          <a:solidFill>
            <a:srgbClr val="012F62"/>
          </a:solid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8"/>
          <p:cNvSpPr txBox="1"/>
          <p:nvPr>
            <p:ph type="ctrTitle"/>
          </p:nvPr>
        </p:nvSpPr>
        <p:spPr>
          <a:xfrm>
            <a:off x="1236496" y="339645"/>
            <a:ext cx="7584773"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latin typeface="Arial"/>
                <a:ea typeface="Arial"/>
                <a:cs typeface="Arial"/>
                <a:sym typeface="Arial"/>
              </a:rPr>
              <a:t>概要</a:t>
            </a:r>
            <a:endParaRPr/>
          </a:p>
        </p:txBody>
      </p:sp>
      <p:pic>
        <p:nvPicPr>
          <p:cNvPr descr="アイコン&#10;" id="678" name="Google Shape;678;p18"/>
          <p:cNvPicPr preferRelativeResize="0"/>
          <p:nvPr>
            <p:ph idx="2" type="pic"/>
          </p:nvPr>
        </p:nvPicPr>
        <p:blipFill rotWithShape="1">
          <a:blip r:embed="rId3">
            <a:alphaModFix/>
          </a:blip>
          <a:srcRect b="0" l="0" r="0" t="0"/>
          <a:stretch/>
        </p:blipFill>
        <p:spPr>
          <a:xfrm>
            <a:off x="1298172" y="2366353"/>
            <a:ext cx="277458" cy="368788"/>
          </a:xfrm>
          <a:prstGeom prst="rect">
            <a:avLst/>
          </a:prstGeom>
          <a:noFill/>
          <a:ln>
            <a:noFill/>
          </a:ln>
        </p:spPr>
      </p:pic>
      <p:pic>
        <p:nvPicPr>
          <p:cNvPr descr="アイコン&#10;" id="679" name="Google Shape;679;p18"/>
          <p:cNvPicPr preferRelativeResize="0"/>
          <p:nvPr>
            <p:ph idx="3" type="pic"/>
          </p:nvPr>
        </p:nvPicPr>
        <p:blipFill rotWithShape="1">
          <a:blip r:embed="rId4">
            <a:alphaModFix/>
          </a:blip>
          <a:srcRect b="0" l="0" r="0" t="0"/>
          <a:stretch/>
        </p:blipFill>
        <p:spPr>
          <a:xfrm>
            <a:off x="1298172" y="3592038"/>
            <a:ext cx="277458" cy="368788"/>
          </a:xfrm>
          <a:prstGeom prst="rect">
            <a:avLst/>
          </a:prstGeom>
          <a:noFill/>
          <a:ln>
            <a:noFill/>
          </a:ln>
        </p:spPr>
      </p:pic>
      <p:pic>
        <p:nvPicPr>
          <p:cNvPr descr="アイコン&#10;" id="680" name="Google Shape;680;p18"/>
          <p:cNvPicPr preferRelativeResize="0"/>
          <p:nvPr>
            <p:ph idx="4" type="pic"/>
          </p:nvPr>
        </p:nvPicPr>
        <p:blipFill rotWithShape="1">
          <a:blip r:embed="rId5">
            <a:alphaModFix/>
          </a:blip>
          <a:srcRect b="0" l="0" r="0" t="0"/>
          <a:stretch/>
        </p:blipFill>
        <p:spPr>
          <a:xfrm>
            <a:off x="1298172" y="4856634"/>
            <a:ext cx="277458" cy="368788"/>
          </a:xfrm>
          <a:prstGeom prst="rect">
            <a:avLst/>
          </a:prstGeom>
          <a:noFill/>
          <a:ln>
            <a:noFill/>
          </a:ln>
        </p:spPr>
      </p:pic>
      <p:pic>
        <p:nvPicPr>
          <p:cNvPr descr="アイコン&#10;" id="681" name="Google Shape;681;p18"/>
          <p:cNvPicPr preferRelativeResize="0"/>
          <p:nvPr>
            <p:ph idx="5" type="pic"/>
          </p:nvPr>
        </p:nvPicPr>
        <p:blipFill rotWithShape="1">
          <a:blip r:embed="rId6">
            <a:alphaModFix/>
          </a:blip>
          <a:srcRect b="427" l="0" r="0" t="427"/>
          <a:stretch/>
        </p:blipFill>
        <p:spPr>
          <a:xfrm>
            <a:off x="5211950" y="2366353"/>
            <a:ext cx="277458" cy="368788"/>
          </a:xfrm>
          <a:prstGeom prst="rect">
            <a:avLst/>
          </a:prstGeom>
          <a:noFill/>
          <a:ln>
            <a:noFill/>
          </a:ln>
        </p:spPr>
      </p:pic>
      <p:pic>
        <p:nvPicPr>
          <p:cNvPr descr="アイコン&#10;" id="682" name="Google Shape;682;p18"/>
          <p:cNvPicPr preferRelativeResize="0"/>
          <p:nvPr>
            <p:ph idx="6" type="pic"/>
          </p:nvPr>
        </p:nvPicPr>
        <p:blipFill rotWithShape="1">
          <a:blip r:embed="rId7">
            <a:alphaModFix/>
          </a:blip>
          <a:srcRect b="427" l="0" r="0" t="427"/>
          <a:stretch/>
        </p:blipFill>
        <p:spPr>
          <a:xfrm>
            <a:off x="5211950" y="3592038"/>
            <a:ext cx="277458" cy="368788"/>
          </a:xfrm>
          <a:prstGeom prst="rect">
            <a:avLst/>
          </a:prstGeom>
          <a:noFill/>
          <a:ln>
            <a:noFill/>
          </a:ln>
        </p:spPr>
      </p:pic>
      <p:pic>
        <p:nvPicPr>
          <p:cNvPr descr="アイコン&#10;" id="683" name="Google Shape;683;p18"/>
          <p:cNvPicPr preferRelativeResize="0"/>
          <p:nvPr>
            <p:ph idx="7" type="pic"/>
          </p:nvPr>
        </p:nvPicPr>
        <p:blipFill rotWithShape="1">
          <a:blip r:embed="rId8">
            <a:alphaModFix/>
          </a:blip>
          <a:srcRect b="213" l="0" r="0" t="214"/>
          <a:stretch/>
        </p:blipFill>
        <p:spPr>
          <a:xfrm>
            <a:off x="5211950" y="4856634"/>
            <a:ext cx="277458" cy="368788"/>
          </a:xfrm>
          <a:prstGeom prst="rect">
            <a:avLst/>
          </a:prstGeom>
          <a:noFill/>
          <a:ln>
            <a:noFill/>
          </a:ln>
        </p:spPr>
      </p:pic>
      <p:sp>
        <p:nvSpPr>
          <p:cNvPr id="684" name="Google Shape;684;p18"/>
          <p:cNvSpPr txBox="1"/>
          <p:nvPr>
            <p:ph idx="1" type="body"/>
          </p:nvPr>
        </p:nvSpPr>
        <p:spPr>
          <a:xfrm>
            <a:off x="1866589"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5" name="Google Shape;685;p18"/>
          <p:cNvSpPr txBox="1"/>
          <p:nvPr>
            <p:ph idx="8" type="body"/>
          </p:nvPr>
        </p:nvSpPr>
        <p:spPr>
          <a:xfrm>
            <a:off x="1866588"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6" name="Google Shape;686;p18"/>
          <p:cNvSpPr txBox="1"/>
          <p:nvPr>
            <p:ph idx="9" type="body"/>
          </p:nvPr>
        </p:nvSpPr>
        <p:spPr>
          <a:xfrm>
            <a:off x="1866589"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7" name="Google Shape;687;p18"/>
          <p:cNvSpPr txBox="1"/>
          <p:nvPr>
            <p:ph idx="13" type="body"/>
          </p:nvPr>
        </p:nvSpPr>
        <p:spPr>
          <a:xfrm>
            <a:off x="1866588"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88" name="Google Shape;688;p18"/>
          <p:cNvSpPr txBox="1"/>
          <p:nvPr>
            <p:ph idx="14" type="body"/>
          </p:nvPr>
        </p:nvSpPr>
        <p:spPr>
          <a:xfrm>
            <a:off x="1866589" y="4611953"/>
            <a:ext cx="2996276" cy="612024"/>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89" name="Google Shape;689;p18"/>
          <p:cNvSpPr txBox="1"/>
          <p:nvPr>
            <p:ph idx="15" type="body"/>
          </p:nvPr>
        </p:nvSpPr>
        <p:spPr>
          <a:xfrm>
            <a:off x="1866588"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90" name="Google Shape;690;p18"/>
          <p:cNvSpPr txBox="1"/>
          <p:nvPr>
            <p:ph idx="16" type="body"/>
          </p:nvPr>
        </p:nvSpPr>
        <p:spPr>
          <a:xfrm>
            <a:off x="5824992" y="2741588"/>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91" name="Google Shape;691;p18"/>
          <p:cNvSpPr txBox="1"/>
          <p:nvPr>
            <p:ph idx="17" type="body"/>
          </p:nvPr>
        </p:nvSpPr>
        <p:spPr>
          <a:xfrm>
            <a:off x="5824991" y="2265593"/>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92" name="Google Shape;692;p18"/>
          <p:cNvSpPr txBox="1"/>
          <p:nvPr>
            <p:ph idx="18" type="body"/>
          </p:nvPr>
        </p:nvSpPr>
        <p:spPr>
          <a:xfrm>
            <a:off x="5824992" y="3666380"/>
            <a:ext cx="2996276" cy="52909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93" name="Google Shape;693;p18"/>
          <p:cNvSpPr txBox="1"/>
          <p:nvPr>
            <p:ph idx="19" type="body"/>
          </p:nvPr>
        </p:nvSpPr>
        <p:spPr>
          <a:xfrm>
            <a:off x="5824991" y="3498648"/>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
        <p:nvSpPr>
          <p:cNvPr id="694" name="Google Shape;694;p18"/>
          <p:cNvSpPr txBox="1"/>
          <p:nvPr>
            <p:ph idx="20" type="body"/>
          </p:nvPr>
        </p:nvSpPr>
        <p:spPr>
          <a:xfrm>
            <a:off x="5824992" y="4611952"/>
            <a:ext cx="2996276" cy="563039"/>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000"/>
              <a:buNone/>
            </a:pPr>
            <a:r>
              <a:rPr lang="en-US">
                <a:latin typeface="Arial"/>
                <a:ea typeface="Arial"/>
                <a:cs typeface="Arial"/>
                <a:sym typeface="Arial"/>
              </a:rPr>
              <a:t>Lorem ipsum dolor sit amet consectetuer adipiscing elit, sed diam nonummy nibh euismod</a:t>
            </a:r>
            <a:endParaRPr>
              <a:latin typeface="Arial"/>
              <a:ea typeface="Arial"/>
              <a:cs typeface="Arial"/>
              <a:sym typeface="Arial"/>
            </a:endParaRPr>
          </a:p>
        </p:txBody>
      </p:sp>
      <p:sp>
        <p:nvSpPr>
          <p:cNvPr id="695" name="Google Shape;695;p18"/>
          <p:cNvSpPr txBox="1"/>
          <p:nvPr>
            <p:ph idx="21" type="body"/>
          </p:nvPr>
        </p:nvSpPr>
        <p:spPr>
          <a:xfrm>
            <a:off x="5824991" y="4759412"/>
            <a:ext cx="2996277" cy="365095"/>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1300"/>
              <a:buNone/>
            </a:pPr>
            <a:r>
              <a:rPr b="0" lang="en-US">
                <a:latin typeface="Arial"/>
                <a:ea typeface="Arial"/>
                <a:cs typeface="Arial"/>
                <a:sym typeface="Arial"/>
              </a:rPr>
              <a:t>LOREM IPSUM DOLOR SIT AMET</a:t>
            </a:r>
            <a:endParaRPr b="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
          <p:cNvSpPr txBox="1"/>
          <p:nvPr>
            <p:ph type="ctrTitle"/>
          </p:nvPr>
        </p:nvSpPr>
        <p:spPr>
          <a:xfrm>
            <a:off x="1220491" y="339645"/>
            <a:ext cx="7600777" cy="1002552"/>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rgbClr val="024793"/>
              </a:buClr>
              <a:buSzPts val="3300"/>
              <a:buFont typeface="Arial"/>
              <a:buNone/>
            </a:pPr>
            <a:r>
              <a:rPr lang="en-US"/>
              <a:t>アジェンダ</a:t>
            </a:r>
            <a:endParaRPr>
              <a:latin typeface="Arial"/>
              <a:ea typeface="Arial"/>
              <a:cs typeface="Arial"/>
              <a:sym typeface="Arial"/>
            </a:endParaRPr>
          </a:p>
        </p:txBody>
      </p:sp>
      <p:sp>
        <p:nvSpPr>
          <p:cNvPr id="413" name="Google Shape;413;p3"/>
          <p:cNvSpPr txBox="1"/>
          <p:nvPr>
            <p:ph idx="3" type="body"/>
          </p:nvPr>
        </p:nvSpPr>
        <p:spPr>
          <a:xfrm>
            <a:off x="1220491" y="1958805"/>
            <a:ext cx="6570197" cy="4393443"/>
          </a:xfrm>
          <a:prstGeom prst="rect">
            <a:avLst/>
          </a:prstGeom>
          <a:noFill/>
          <a:ln>
            <a:noFill/>
          </a:ln>
        </p:spPr>
        <p:txBody>
          <a:bodyPr anchorCtr="0" anchor="t" bIns="45700" lIns="91425" spcFirstLastPara="1" rIns="91425" wrap="square" tIns="45700">
            <a:noAutofit/>
          </a:bodyPr>
          <a:lstStyle/>
          <a:p>
            <a:pPr indent="-385763" lvl="0" marL="385763" rtl="0" algn="l">
              <a:lnSpc>
                <a:spcPct val="90000"/>
              </a:lnSpc>
              <a:spcBef>
                <a:spcPts val="0"/>
              </a:spcBef>
              <a:spcAft>
                <a:spcPts val="0"/>
              </a:spcAft>
              <a:buClr>
                <a:srgbClr val="7F7F7F"/>
              </a:buClr>
              <a:buSzPts val="2500"/>
              <a:buFont typeface="Calibri"/>
              <a:buAutoNum type="arabicPeriod"/>
            </a:pPr>
            <a:r>
              <a:rPr b="0" lang="en-US" sz="2500">
                <a:solidFill>
                  <a:srgbClr val="7F7F7F"/>
                </a:solidFill>
              </a:rPr>
              <a:t>紹介</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問題意識の提起</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サーバレス、サーバレスアーキテクチャー定義</a:t>
            </a:r>
            <a:endParaRPr b="0" sz="2500">
              <a:solidFill>
                <a:srgbClr val="7F7F7F"/>
              </a:solidFill>
            </a:endParaRPr>
          </a:p>
          <a:p>
            <a:pPr indent="-385763" lvl="0" marL="385763" rtl="0" algn="l">
              <a:lnSpc>
                <a:spcPct val="90000"/>
              </a:lnSpc>
              <a:spcBef>
                <a:spcPts val="1800"/>
              </a:spcBef>
              <a:spcAft>
                <a:spcPts val="0"/>
              </a:spcAft>
              <a:buClr>
                <a:schemeClr val="dk1"/>
              </a:buClr>
              <a:buSzPts val="3000"/>
              <a:buFont typeface="Calibri"/>
              <a:buAutoNum type="arabicPeriod"/>
            </a:pPr>
            <a:r>
              <a:rPr lang="en-US" sz="3000"/>
              <a:t>検証</a:t>
            </a:r>
            <a:endParaRPr sz="3000"/>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検証結果まとめ</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課題</a:t>
            </a:r>
            <a:endParaRPr b="0" sz="2500">
              <a:solidFill>
                <a:srgbClr val="7F7F7F"/>
              </a:solidFill>
            </a:endParaRPr>
          </a:p>
          <a:p>
            <a:pPr indent="-385763" lvl="0" marL="385763" rtl="0" algn="l">
              <a:lnSpc>
                <a:spcPct val="90000"/>
              </a:lnSpc>
              <a:spcBef>
                <a:spcPts val="1800"/>
              </a:spcBef>
              <a:spcAft>
                <a:spcPts val="0"/>
              </a:spcAft>
              <a:buClr>
                <a:srgbClr val="7F7F7F"/>
              </a:buClr>
              <a:buSzPts val="2500"/>
              <a:buFont typeface="Calibri"/>
              <a:buAutoNum type="arabicPeriod"/>
            </a:pPr>
            <a:r>
              <a:rPr b="0" lang="en-US" sz="2500">
                <a:solidFill>
                  <a:srgbClr val="7F7F7F"/>
                </a:solidFill>
              </a:rPr>
              <a:t>今後の展望</a:t>
            </a:r>
            <a:endParaRPr b="0" sz="2500">
              <a:solidFill>
                <a:srgbClr val="7F7F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420" name="Google Shape;420;p4"/>
          <p:cNvSpPr txBox="1"/>
          <p:nvPr>
            <p:ph idx="1" type="body"/>
          </p:nvPr>
        </p:nvSpPr>
        <p:spPr>
          <a:xfrm>
            <a:off x="1220492" y="1507068"/>
            <a:ext cx="7600778" cy="83153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latin typeface="Arial"/>
                <a:ea typeface="Arial"/>
                <a:cs typeface="Arial"/>
                <a:sym typeface="Arial"/>
              </a:rPr>
              <a:t>検証方法は以下のとおりとする。</a:t>
            </a:r>
            <a:endParaRPr sz="2000">
              <a:latin typeface="Arial"/>
              <a:ea typeface="Arial"/>
              <a:cs typeface="Arial"/>
              <a:sym typeface="Arial"/>
            </a:endParaRPr>
          </a:p>
          <a:p>
            <a:pPr indent="0" lvl="0" marL="0" rtl="0" algn="l">
              <a:lnSpc>
                <a:spcPct val="100000"/>
              </a:lnSpc>
              <a:spcBef>
                <a:spcPts val="750"/>
              </a:spcBef>
              <a:spcAft>
                <a:spcPts val="0"/>
              </a:spcAft>
              <a:buClr>
                <a:schemeClr val="dk1"/>
              </a:buClr>
              <a:buSzPts val="2000"/>
              <a:buNone/>
            </a:pPr>
            <a:r>
              <a:rPr lang="en-US" sz="2000"/>
              <a:t>手順③、④の構築作業は、</a:t>
            </a:r>
            <a:r>
              <a:rPr lang="en-US" sz="2000" u="sng">
                <a:solidFill>
                  <a:srgbClr val="FF0000"/>
                </a:solidFill>
              </a:rPr>
              <a:t>AWSを利用した開発の未経験者</a:t>
            </a:r>
            <a:r>
              <a:rPr lang="en-US" sz="2000"/>
              <a:t>で実施。</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21" name="Google Shape;421;p4"/>
          <p:cNvGrpSpPr/>
          <p:nvPr/>
        </p:nvGrpSpPr>
        <p:grpSpPr>
          <a:xfrm>
            <a:off x="6461783" y="693370"/>
            <a:ext cx="2358793" cy="336970"/>
            <a:chOff x="691" y="191720"/>
            <a:chExt cx="2358793" cy="336970"/>
          </a:xfrm>
        </p:grpSpPr>
        <p:sp>
          <p:nvSpPr>
            <p:cNvPr id="422" name="Google Shape;422;p4"/>
            <p:cNvSpPr/>
            <p:nvPr/>
          </p:nvSpPr>
          <p:spPr>
            <a:xfrm>
              <a:off x="691"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手順</a:t>
              </a:r>
              <a:endParaRPr/>
            </a:p>
          </p:txBody>
        </p:sp>
        <p:sp>
          <p:nvSpPr>
            <p:cNvPr id="424" name="Google Shape;424;p4"/>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結果</a:t>
              </a:r>
              <a:endParaRPr/>
            </a:p>
          </p:txBody>
        </p:sp>
        <p:sp>
          <p:nvSpPr>
            <p:cNvPr id="426" name="Google Shape;426;p4"/>
            <p:cNvSpPr/>
            <p:nvPr/>
          </p:nvSpPr>
          <p:spPr>
            <a:xfrm>
              <a:off x="1517058"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考察</a:t>
              </a:r>
              <a:endParaRPr/>
            </a:p>
          </p:txBody>
        </p:sp>
      </p:grpSp>
      <p:grpSp>
        <p:nvGrpSpPr>
          <p:cNvPr id="428" name="Google Shape;428;p4"/>
          <p:cNvGrpSpPr/>
          <p:nvPr/>
        </p:nvGrpSpPr>
        <p:grpSpPr>
          <a:xfrm>
            <a:off x="1261384" y="2505156"/>
            <a:ext cx="7604334" cy="4061147"/>
            <a:chOff x="1261384" y="2457450"/>
            <a:chExt cx="7604334" cy="4061147"/>
          </a:xfrm>
        </p:grpSpPr>
        <p:sp>
          <p:nvSpPr>
            <p:cNvPr id="429" name="Google Shape;429;p4"/>
            <p:cNvSpPr/>
            <p:nvPr/>
          </p:nvSpPr>
          <p:spPr>
            <a:xfrm>
              <a:off x="2439692" y="2457450"/>
              <a:ext cx="6426026" cy="73890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AWS開発者ガイドやチュートリアルを参照し、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AWSサービスについて学習</a:t>
              </a:r>
              <a:endParaRPr/>
            </a:p>
          </p:txBody>
        </p:sp>
        <p:sp>
          <p:nvSpPr>
            <p:cNvPr id="430" name="Google Shape;430;p4"/>
            <p:cNvSpPr/>
            <p:nvPr/>
          </p:nvSpPr>
          <p:spPr>
            <a:xfrm>
              <a:off x="2439692" y="3562351"/>
              <a:ext cx="6426026" cy="737999"/>
            </a:xfrm>
            <a:prstGeom prst="roundRect">
              <a:avLst>
                <a:gd fmla="val 16667" name="adj"/>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データ定義書と各AWSサービスのパラメーターシートを</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作成</a:t>
              </a:r>
              <a:endParaRPr/>
            </a:p>
          </p:txBody>
        </p:sp>
        <p:sp>
          <p:nvSpPr>
            <p:cNvPr id="431" name="Google Shape;431;p4"/>
            <p:cNvSpPr/>
            <p:nvPr/>
          </p:nvSpPr>
          <p:spPr>
            <a:xfrm>
              <a:off x="2439692" y="5780598"/>
              <a:ext cx="6426026" cy="737999"/>
            </a:xfrm>
            <a:prstGeom prst="roundRect">
              <a:avLst>
                <a:gd fmla="val 16667" name="adj"/>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グッズ購買サイトのアプリケーション基盤を構築し、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構築時間を計測（マネジメントコンソール、CLIを利用）</a:t>
              </a:r>
              <a:endParaRPr/>
            </a:p>
          </p:txBody>
        </p:sp>
        <p:sp>
          <p:nvSpPr>
            <p:cNvPr id="432" name="Google Shape;432;p4"/>
            <p:cNvSpPr/>
            <p:nvPr/>
          </p:nvSpPr>
          <p:spPr>
            <a:xfrm>
              <a:off x="2439692" y="4666800"/>
              <a:ext cx="6426026" cy="737999"/>
            </a:xfrm>
            <a:prstGeom prst="roundRect">
              <a:avLst>
                <a:gd fmla="val 16667" name="adj"/>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グッズ購買サイトのアプリケーションを開発し、</a:t>
              </a:r>
              <a:endParaRPr b="0" i="0" sz="20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構築時間を計測</a:t>
              </a:r>
              <a:endParaRPr/>
            </a:p>
          </p:txBody>
        </p:sp>
        <p:grpSp>
          <p:nvGrpSpPr>
            <p:cNvPr id="433" name="Google Shape;433;p4"/>
            <p:cNvGrpSpPr/>
            <p:nvPr/>
          </p:nvGrpSpPr>
          <p:grpSpPr>
            <a:xfrm>
              <a:off x="1261384" y="2457790"/>
              <a:ext cx="1428841" cy="4057128"/>
              <a:chOff x="562772" y="3435"/>
              <a:chExt cx="1428841" cy="4057128"/>
            </a:xfrm>
          </p:grpSpPr>
          <p:sp>
            <p:nvSpPr>
              <p:cNvPr id="434" name="Google Shape;434;p4"/>
              <p:cNvSpPr/>
              <p:nvPr/>
            </p:nvSpPr>
            <p:spPr>
              <a:xfrm>
                <a:off x="562772" y="3435"/>
                <a:ext cx="1428841" cy="737466"/>
              </a:xfrm>
              <a:prstGeom prst="roundRect">
                <a:avLst>
                  <a:gd fmla="val 10000" name="adj"/>
                </a:avLst>
              </a:prstGeom>
              <a:solidFill>
                <a:srgbClr val="0CB3DB"/>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txBox="1"/>
              <p:nvPr/>
            </p:nvSpPr>
            <p:spPr>
              <a:xfrm>
                <a:off x="584372" y="25035"/>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Step①</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事前学習</a:t>
                </a:r>
                <a:endParaRPr/>
              </a:p>
            </p:txBody>
          </p:sp>
          <p:sp>
            <p:nvSpPr>
              <p:cNvPr id="436" name="Google Shape;436;p4"/>
              <p:cNvSpPr/>
              <p:nvPr/>
            </p:nvSpPr>
            <p:spPr>
              <a:xfrm rot="5400000">
                <a:off x="1138918" y="759339"/>
                <a:ext cx="276549" cy="331859"/>
              </a:xfrm>
              <a:prstGeom prst="rightArrow">
                <a:avLst>
                  <a:gd fmla="val 60000" name="adj1"/>
                  <a:gd fmla="val 50000" name="adj2"/>
                </a:avLst>
              </a:prstGeom>
              <a:solidFill>
                <a:srgbClr val="0CB3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txBox="1"/>
              <p:nvPr/>
            </p:nvSpPr>
            <p:spPr>
              <a:xfrm>
                <a:off x="1177636" y="78699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b="0" i="0" sz="1000" u="none" cap="none" strike="noStrike">
                  <a:solidFill>
                    <a:schemeClr val="lt1"/>
                  </a:solidFill>
                  <a:latin typeface="Arial"/>
                  <a:ea typeface="Arial"/>
                  <a:cs typeface="Arial"/>
                  <a:sym typeface="Arial"/>
                </a:endParaRPr>
              </a:p>
            </p:txBody>
          </p:sp>
          <p:sp>
            <p:nvSpPr>
              <p:cNvPr id="438" name="Google Shape;438;p4"/>
              <p:cNvSpPr/>
              <p:nvPr/>
            </p:nvSpPr>
            <p:spPr>
              <a:xfrm>
                <a:off x="562772" y="1109635"/>
                <a:ext cx="1428841" cy="737997"/>
              </a:xfrm>
              <a:prstGeom prst="roundRect">
                <a:avLst>
                  <a:gd fmla="val 10000" name="adj"/>
                </a:avLst>
              </a:prstGeom>
              <a:solidFill>
                <a:srgbClr val="0B81BA"/>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txBox="1"/>
              <p:nvPr/>
            </p:nvSpPr>
            <p:spPr>
              <a:xfrm>
                <a:off x="584387" y="1131250"/>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Step②</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設計</a:t>
                </a:r>
                <a:endParaRPr/>
              </a:p>
            </p:txBody>
          </p:sp>
          <p:sp>
            <p:nvSpPr>
              <p:cNvPr id="440" name="Google Shape;440;p4"/>
              <p:cNvSpPr/>
              <p:nvPr/>
            </p:nvSpPr>
            <p:spPr>
              <a:xfrm rot="5400000">
                <a:off x="1138918" y="1866070"/>
                <a:ext cx="276549" cy="331859"/>
              </a:xfrm>
              <a:prstGeom prst="rightArrow">
                <a:avLst>
                  <a:gd fmla="val 60000" name="adj1"/>
                  <a:gd fmla="val 50000" name="adj2"/>
                </a:avLst>
              </a:prstGeom>
              <a:solidFill>
                <a:srgbClr val="0B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txBox="1"/>
              <p:nvPr/>
            </p:nvSpPr>
            <p:spPr>
              <a:xfrm>
                <a:off x="1177636" y="1893725"/>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b="0" i="0" sz="1000" u="none" cap="none" strike="noStrike">
                  <a:solidFill>
                    <a:schemeClr val="lt1"/>
                  </a:solidFill>
                  <a:latin typeface="Arial"/>
                  <a:ea typeface="Arial"/>
                  <a:cs typeface="Arial"/>
                  <a:sym typeface="Arial"/>
                </a:endParaRPr>
              </a:p>
            </p:txBody>
          </p:sp>
          <p:sp>
            <p:nvSpPr>
              <p:cNvPr id="442" name="Google Shape;442;p4"/>
              <p:cNvSpPr/>
              <p:nvPr/>
            </p:nvSpPr>
            <p:spPr>
              <a:xfrm>
                <a:off x="562772" y="2216366"/>
                <a:ext cx="1428841" cy="737466"/>
              </a:xfrm>
              <a:prstGeom prst="roundRect">
                <a:avLst>
                  <a:gd fmla="val 10000" name="adj"/>
                </a:avLst>
              </a:prstGeom>
              <a:solidFill>
                <a:srgbClr val="015FC4"/>
              </a:solidFill>
              <a:ln cap="flat" cmpd="sng" w="12700">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txBox="1"/>
              <p:nvPr/>
            </p:nvSpPr>
            <p:spPr>
              <a:xfrm>
                <a:off x="584372" y="2237966"/>
                <a:ext cx="1385641" cy="694266"/>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Step③</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コーディング</a:t>
                </a:r>
                <a:endParaRPr/>
              </a:p>
            </p:txBody>
          </p:sp>
          <p:sp>
            <p:nvSpPr>
              <p:cNvPr id="444" name="Google Shape;444;p4"/>
              <p:cNvSpPr/>
              <p:nvPr/>
            </p:nvSpPr>
            <p:spPr>
              <a:xfrm rot="5400000">
                <a:off x="1138918" y="2972269"/>
                <a:ext cx="276549" cy="331859"/>
              </a:xfrm>
              <a:prstGeom prst="rightArrow">
                <a:avLst>
                  <a:gd fmla="val 60000" name="adj1"/>
                  <a:gd fmla="val 50000" name="adj2"/>
                </a:avLst>
              </a:prstGeom>
              <a:solidFill>
                <a:srgbClr val="015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txBox="1"/>
              <p:nvPr/>
            </p:nvSpPr>
            <p:spPr>
              <a:xfrm>
                <a:off x="1177636" y="2999924"/>
                <a:ext cx="199115" cy="19358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t/>
                </a:r>
                <a:endParaRPr b="0" i="0" sz="1000" u="none" cap="none" strike="noStrike">
                  <a:solidFill>
                    <a:schemeClr val="lt1"/>
                  </a:solidFill>
                  <a:latin typeface="Arial"/>
                  <a:ea typeface="Arial"/>
                  <a:cs typeface="Arial"/>
                  <a:sym typeface="Arial"/>
                </a:endParaRPr>
              </a:p>
            </p:txBody>
          </p:sp>
          <p:sp>
            <p:nvSpPr>
              <p:cNvPr id="446" name="Google Shape;446;p4"/>
              <p:cNvSpPr/>
              <p:nvPr/>
            </p:nvSpPr>
            <p:spPr>
              <a:xfrm>
                <a:off x="562772" y="3322566"/>
                <a:ext cx="1428841" cy="737997"/>
              </a:xfrm>
              <a:prstGeom prst="roundRect">
                <a:avLst>
                  <a:gd fmla="val 10000" name="adj"/>
                </a:avLst>
              </a:prstGeom>
              <a:solidFill>
                <a:schemeClr val="accent5"/>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txBox="1"/>
              <p:nvPr/>
            </p:nvSpPr>
            <p:spPr>
              <a:xfrm>
                <a:off x="584387" y="3344181"/>
                <a:ext cx="1385611" cy="694767"/>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Arial"/>
                  <a:buNone/>
                </a:pPr>
                <a:r>
                  <a:rPr b="0" i="0" lang="en-US" sz="2000" u="sng" cap="none" strike="noStrike">
                    <a:solidFill>
                      <a:schemeClr val="lt1"/>
                    </a:solidFill>
                    <a:latin typeface="Arial"/>
                    <a:ea typeface="Arial"/>
                    <a:cs typeface="Arial"/>
                    <a:sym typeface="Arial"/>
                  </a:rPr>
                  <a:t>Step④</a:t>
                </a:r>
                <a:endParaRPr b="0" i="0" sz="2000" u="sng" cap="none" strike="noStrike">
                  <a:solidFill>
                    <a:schemeClr val="lt1"/>
                  </a:solidFill>
                  <a:latin typeface="Arial"/>
                  <a:ea typeface="Arial"/>
                  <a:cs typeface="Arial"/>
                  <a:sym typeface="Arial"/>
                </a:endParaRPr>
              </a:p>
              <a:p>
                <a:pPr indent="0" lvl="0" marL="0" marR="0" rtl="0" algn="ct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インフラ構築</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454" name="Google Shape;454;p5"/>
          <p:cNvSpPr txBox="1"/>
          <p:nvPr>
            <p:ph idx="1" type="body"/>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構築作業時間</a:t>
            </a:r>
            <a:r>
              <a:rPr lang="en-US" sz="2000">
                <a:latin typeface="Arial"/>
                <a:ea typeface="Arial"/>
                <a:cs typeface="Arial"/>
                <a:sym typeface="Arial"/>
              </a:rPr>
              <a:t>は以下のとおりとなった。</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55" name="Google Shape;455;p5"/>
          <p:cNvGrpSpPr/>
          <p:nvPr/>
        </p:nvGrpSpPr>
        <p:grpSpPr>
          <a:xfrm>
            <a:off x="6461783" y="693370"/>
            <a:ext cx="2358793" cy="336970"/>
            <a:chOff x="691" y="191720"/>
            <a:chExt cx="2358793" cy="336970"/>
          </a:xfrm>
        </p:grpSpPr>
        <p:sp>
          <p:nvSpPr>
            <p:cNvPr id="456" name="Google Shape;456;p5"/>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手順</a:t>
              </a:r>
              <a:endParaRPr/>
            </a:p>
          </p:txBody>
        </p:sp>
        <p:sp>
          <p:nvSpPr>
            <p:cNvPr id="458" name="Google Shape;458;p5"/>
            <p:cNvSpPr/>
            <p:nvPr/>
          </p:nvSpPr>
          <p:spPr>
            <a:xfrm>
              <a:off x="758874"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結果</a:t>
              </a:r>
              <a:endParaRPr/>
            </a:p>
          </p:txBody>
        </p:sp>
        <p:sp>
          <p:nvSpPr>
            <p:cNvPr id="460" name="Google Shape;460;p5"/>
            <p:cNvSpPr/>
            <p:nvPr/>
          </p:nvSpPr>
          <p:spPr>
            <a:xfrm>
              <a:off x="1517058"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b="0" i="0" lang="en-US" sz="1500" u="none" cap="none" strike="noStrike">
                  <a:solidFill>
                    <a:srgbClr val="7F7F7F"/>
                  </a:solidFill>
                  <a:latin typeface="Arial"/>
                  <a:ea typeface="Arial"/>
                  <a:cs typeface="Arial"/>
                  <a:sym typeface="Arial"/>
                </a:rPr>
                <a:t>考察</a:t>
              </a:r>
              <a:endParaRPr/>
            </a:p>
          </p:txBody>
        </p:sp>
      </p:grpSp>
      <p:graphicFrame>
        <p:nvGraphicFramePr>
          <p:cNvPr id="462" name="Google Shape;462;p5"/>
          <p:cNvGraphicFramePr/>
          <p:nvPr/>
        </p:nvGraphicFramePr>
        <p:xfrm>
          <a:off x="1371565" y="1558463"/>
          <a:ext cx="3000000" cy="3000000"/>
        </p:xfrm>
        <a:graphic>
          <a:graphicData uri="http://schemas.openxmlformats.org/drawingml/2006/table">
            <a:tbl>
              <a:tblPr bandRow="1" firstRow="1">
                <a:noFill/>
                <a:tableStyleId>{07D333BD-DADC-4C04-A11F-2A796BB517AD}</a:tableStyleId>
              </a:tblPr>
              <a:tblGrid>
                <a:gridCol w="3048000"/>
                <a:gridCol w="3048000"/>
              </a:tblGrid>
              <a:tr h="370850">
                <a:tc>
                  <a:txBody>
                    <a:bodyPr/>
                    <a:lstStyle/>
                    <a:p>
                      <a:pPr indent="0" lvl="0" marL="0" marR="0" rtl="0" algn="ctr">
                        <a:spcBef>
                          <a:spcPts val="0"/>
                        </a:spcBef>
                        <a:spcAft>
                          <a:spcPts val="0"/>
                        </a:spcAft>
                        <a:buNone/>
                      </a:pPr>
                      <a:r>
                        <a:rPr lang="en-US" sz="2000" u="none" cap="none" strike="noStrike">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u="none" cap="none" strike="noStrike">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2000" u="none" cap="none" strike="noStrike">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20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463" name="Google Shape;463;p5"/>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4" name="Google Shape;464;p5"/>
          <p:cNvSpPr/>
          <p:nvPr/>
        </p:nvSpPr>
        <p:spPr>
          <a:xfrm>
            <a:off x="1371565" y="2136531"/>
            <a:ext cx="6945923" cy="4522502"/>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・時間を強調して、口頭説明だけで補う。（要デザイン変更）</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・キーワードだけを単文で記載する</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・「以下」を使わずに、強調部分だけを読み手が追っていけば意味が通るスライドにする</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・ヘッダーのタイトルにスライドの内容を言ってしまう。</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a:t>
            </a:r>
            <a:r>
              <a:rPr lang="en-US" sz="1800" u="sng">
                <a:solidFill>
                  <a:schemeClr val="lt1"/>
                </a:solidFill>
                <a:latin typeface="Calibri"/>
                <a:ea typeface="Calibri"/>
                <a:cs typeface="Calibri"/>
                <a:sym typeface="Calibri"/>
              </a:rPr>
              <a:t>２０分の話に対して、補足的にスライドを利用するイメージ</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lt1"/>
                </a:solidFill>
                <a:latin typeface="Calibri"/>
                <a:ea typeface="Calibri"/>
                <a:cs typeface="Calibri"/>
                <a:sym typeface="Calibri"/>
              </a:rPr>
              <a:t>　スライドを読ませると聞き手はスピーカーの話が入ってこない</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lt1"/>
                </a:solidFill>
                <a:latin typeface="Calibri"/>
                <a:ea typeface="Calibri"/>
                <a:cs typeface="Calibri"/>
                <a:sym typeface="Calibri"/>
              </a:rPr>
              <a:t>　なので、冒頭で言いたことをのべる</a:t>
            </a:r>
            <a:endParaRPr sz="18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このスライドでは時間が短くなったことが一目でわかるようにすると効果的</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（２０分の発表だとMAX１０スライドくらいでは）</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471" name="Google Shape;471;p6"/>
          <p:cNvSpPr txBox="1"/>
          <p:nvPr>
            <p:ph idx="1" type="body"/>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構築作業時間</a:t>
            </a:r>
            <a:r>
              <a:rPr lang="en-US" sz="2000">
                <a:latin typeface="Arial"/>
                <a:ea typeface="Arial"/>
                <a:cs typeface="Arial"/>
                <a:sym typeface="Arial"/>
              </a:rPr>
              <a:t>は以下のとおりとなった。</a:t>
            </a:r>
            <a:endParaRPr sz="2000"/>
          </a:p>
          <a:p>
            <a:pPr indent="0" lvl="0" marL="0" rtl="0" algn="l">
              <a:lnSpc>
                <a:spcPct val="100000"/>
              </a:lnSpc>
              <a:spcBef>
                <a:spcPts val="750"/>
              </a:spcBef>
              <a:spcAft>
                <a:spcPts val="0"/>
              </a:spcAft>
              <a:buClr>
                <a:schemeClr val="dk1"/>
              </a:buClr>
              <a:buSzPts val="2000"/>
              <a:buNone/>
            </a:pPr>
            <a:r>
              <a:t/>
            </a:r>
            <a:endParaRPr sz="2000">
              <a:latin typeface="Arial"/>
              <a:ea typeface="Arial"/>
              <a:cs typeface="Arial"/>
              <a:sym typeface="Arial"/>
            </a:endParaRPr>
          </a:p>
        </p:txBody>
      </p:sp>
      <p:grpSp>
        <p:nvGrpSpPr>
          <p:cNvPr id="472" name="Google Shape;472;p6"/>
          <p:cNvGrpSpPr/>
          <p:nvPr/>
        </p:nvGrpSpPr>
        <p:grpSpPr>
          <a:xfrm>
            <a:off x="6461783" y="693370"/>
            <a:ext cx="2358793" cy="336970"/>
            <a:chOff x="691" y="191720"/>
            <a:chExt cx="2358793" cy="336970"/>
          </a:xfrm>
        </p:grpSpPr>
        <p:sp>
          <p:nvSpPr>
            <p:cNvPr id="473" name="Google Shape;473;p6"/>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475" name="Google Shape;475;p6"/>
            <p:cNvSpPr/>
            <p:nvPr/>
          </p:nvSpPr>
          <p:spPr>
            <a:xfrm>
              <a:off x="758874"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結果</a:t>
              </a:r>
              <a:endParaRPr/>
            </a:p>
          </p:txBody>
        </p:sp>
        <p:sp>
          <p:nvSpPr>
            <p:cNvPr id="477" name="Google Shape;477;p6"/>
            <p:cNvSpPr/>
            <p:nvPr/>
          </p:nvSpPr>
          <p:spPr>
            <a:xfrm>
              <a:off x="1517058"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考察</a:t>
              </a:r>
              <a:endParaRPr/>
            </a:p>
          </p:txBody>
        </p:sp>
      </p:grpSp>
      <p:graphicFrame>
        <p:nvGraphicFramePr>
          <p:cNvPr id="479" name="Google Shape;479;p6"/>
          <p:cNvGraphicFramePr/>
          <p:nvPr/>
        </p:nvGraphicFramePr>
        <p:xfrm>
          <a:off x="1371565" y="1558463"/>
          <a:ext cx="3000000" cy="3000000"/>
        </p:xfrm>
        <a:graphic>
          <a:graphicData uri="http://schemas.openxmlformats.org/drawingml/2006/table">
            <a:tbl>
              <a:tblPr bandRow="1" firstRow="1">
                <a:noFill/>
                <a:tableStyleId>{07D333BD-DADC-4C04-A11F-2A796BB517AD}</a:tableStyleId>
              </a:tblPr>
              <a:tblGrid>
                <a:gridCol w="3048000"/>
                <a:gridCol w="3048000"/>
              </a:tblGrid>
              <a:tr h="370850">
                <a:tc>
                  <a:txBody>
                    <a:bodyPr/>
                    <a:lstStyle/>
                    <a:p>
                      <a:pPr indent="0" lvl="0" marL="0" marR="0" rtl="0" algn="ctr">
                        <a:spcBef>
                          <a:spcPts val="0"/>
                        </a:spcBef>
                        <a:spcAft>
                          <a:spcPts val="0"/>
                        </a:spcAft>
                        <a:buNone/>
                      </a:pPr>
                      <a:r>
                        <a:rPr lang="en-US" sz="2000">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2000">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20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480" name="Google Shape;480;p6"/>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481" name="Google Shape;481;p6"/>
          <p:cNvSpPr/>
          <p:nvPr/>
        </p:nvSpPr>
        <p:spPr>
          <a:xfrm>
            <a:off x="7467564" y="6126386"/>
            <a:ext cx="1522103" cy="488709"/>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修正前</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時計, 手, 時間, 大きい が含まれている画像&#10;&#10;自動的に生成された説明" id="487" name="Google Shape;487;p7"/>
          <p:cNvPicPr preferRelativeResize="0"/>
          <p:nvPr/>
        </p:nvPicPr>
        <p:blipFill rotWithShape="1">
          <a:blip r:embed="rId3">
            <a:alphaModFix amt="20000"/>
          </a:blip>
          <a:srcRect b="0" l="0" r="0" t="0"/>
          <a:stretch/>
        </p:blipFill>
        <p:spPr>
          <a:xfrm>
            <a:off x="1941467" y="0"/>
            <a:ext cx="5289761" cy="6858000"/>
          </a:xfrm>
          <a:prstGeom prst="rect">
            <a:avLst/>
          </a:prstGeom>
          <a:noFill/>
          <a:ln>
            <a:noFill/>
          </a:ln>
        </p:spPr>
      </p:pic>
      <p:sp>
        <p:nvSpPr>
          <p:cNvPr id="488" name="Google Shape;488;p7"/>
          <p:cNvSpPr txBox="1"/>
          <p:nvPr>
            <p:ph type="ctrTitle"/>
          </p:nvPr>
        </p:nvSpPr>
        <p:spPr>
          <a:xfrm>
            <a:off x="1003321" y="235457"/>
            <a:ext cx="7600777" cy="488709"/>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　＞ ４−３．構築作業時間</a:t>
            </a:r>
            <a:br>
              <a:rPr lang="en-US" sz="2000" u="sng"/>
            </a:br>
            <a:r>
              <a:rPr lang="en-US" sz="2000"/>
              <a:t>　</a:t>
            </a:r>
            <a:endParaRPr/>
          </a:p>
        </p:txBody>
      </p:sp>
      <p:sp>
        <p:nvSpPr>
          <p:cNvPr id="489" name="Google Shape;489;p7"/>
          <p:cNvSpPr txBox="1"/>
          <p:nvPr/>
        </p:nvSpPr>
        <p:spPr>
          <a:xfrm>
            <a:off x="1220490" y="3763108"/>
            <a:ext cx="7600778" cy="1199607"/>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pic>
        <p:nvPicPr>
          <p:cNvPr id="490" name="Google Shape;490;p7"/>
          <p:cNvPicPr preferRelativeResize="0"/>
          <p:nvPr/>
        </p:nvPicPr>
        <p:blipFill rotWithShape="1">
          <a:blip r:embed="rId4">
            <a:alphaModFix amt="50000"/>
          </a:blip>
          <a:srcRect b="0" l="0" r="0" t="0"/>
          <a:stretch/>
        </p:blipFill>
        <p:spPr>
          <a:xfrm>
            <a:off x="728096" y="1883986"/>
            <a:ext cx="1462106" cy="1462106"/>
          </a:xfrm>
          <a:prstGeom prst="rect">
            <a:avLst/>
          </a:prstGeom>
          <a:noFill/>
          <a:ln>
            <a:noFill/>
          </a:ln>
        </p:spPr>
      </p:pic>
      <p:pic>
        <p:nvPicPr>
          <p:cNvPr id="491" name="Google Shape;491;p7"/>
          <p:cNvPicPr preferRelativeResize="0"/>
          <p:nvPr/>
        </p:nvPicPr>
        <p:blipFill rotWithShape="1">
          <a:blip r:embed="rId5">
            <a:alphaModFix amt="50000"/>
          </a:blip>
          <a:srcRect b="0" l="0" r="0" t="0"/>
          <a:stretch/>
        </p:blipFill>
        <p:spPr>
          <a:xfrm>
            <a:off x="909188" y="3607824"/>
            <a:ext cx="1245502" cy="1245502"/>
          </a:xfrm>
          <a:prstGeom prst="rect">
            <a:avLst/>
          </a:prstGeom>
          <a:noFill/>
          <a:ln>
            <a:noFill/>
          </a:ln>
        </p:spPr>
      </p:pic>
      <p:sp>
        <p:nvSpPr>
          <p:cNvPr id="492" name="Google Shape;492;p7"/>
          <p:cNvSpPr txBox="1"/>
          <p:nvPr>
            <p:ph idx="1" type="body"/>
          </p:nvPr>
        </p:nvSpPr>
        <p:spPr>
          <a:xfrm>
            <a:off x="909188" y="2006032"/>
            <a:ext cx="7912080" cy="977784"/>
          </a:xfrm>
          <a:prstGeom prst="rect">
            <a:avLst/>
          </a:prstGeom>
          <a:noFill/>
          <a:ln>
            <a:noFill/>
          </a:ln>
        </p:spPr>
        <p:txBody>
          <a:bodyPr anchorCtr="0" anchor="t" bIns="45700" lIns="0" spcFirstLastPara="1" rIns="0" wrap="square" tIns="45700">
            <a:noAutofit/>
          </a:bodyPr>
          <a:lstStyle/>
          <a:p>
            <a:pPr indent="0" lvl="0" marL="0" rtl="0" algn="ctr">
              <a:lnSpc>
                <a:spcPct val="100000"/>
              </a:lnSpc>
              <a:spcBef>
                <a:spcPts val="0"/>
              </a:spcBef>
              <a:spcAft>
                <a:spcPts val="0"/>
              </a:spcAft>
              <a:buClr>
                <a:schemeClr val="dk1"/>
              </a:buClr>
              <a:buSzPts val="4500"/>
              <a:buNone/>
            </a:pPr>
            <a:r>
              <a:rPr lang="en-US" sz="4500"/>
              <a:t>コーディング：</a:t>
            </a:r>
            <a:r>
              <a:rPr b="1" lang="en-US" sz="5500">
                <a:solidFill>
                  <a:srgbClr val="FF0000"/>
                </a:solidFill>
              </a:rPr>
              <a:t>７時間</a:t>
            </a:r>
            <a:endParaRPr b="1" sz="5500">
              <a:solidFill>
                <a:srgbClr val="FF0000"/>
              </a:solidFill>
            </a:endParaRPr>
          </a:p>
        </p:txBody>
      </p:sp>
      <p:sp>
        <p:nvSpPr>
          <p:cNvPr id="493" name="Google Shape;493;p7"/>
          <p:cNvSpPr txBox="1"/>
          <p:nvPr/>
        </p:nvSpPr>
        <p:spPr>
          <a:xfrm>
            <a:off x="909188" y="3807969"/>
            <a:ext cx="7912080" cy="845212"/>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インフラ構築：</a:t>
            </a:r>
            <a:r>
              <a:rPr b="1" lang="en-US" sz="5500">
                <a:solidFill>
                  <a:srgbClr val="FF0000"/>
                </a:solidFill>
                <a:latin typeface="Arial"/>
                <a:ea typeface="Arial"/>
                <a:cs typeface="Arial"/>
                <a:sym typeface="Arial"/>
              </a:rPr>
              <a:t>３時間</a:t>
            </a:r>
            <a:endParaRPr/>
          </a:p>
        </p:txBody>
      </p:sp>
      <p:sp>
        <p:nvSpPr>
          <p:cNvPr id="494" name="Google Shape;494;p7"/>
          <p:cNvSpPr/>
          <p:nvPr/>
        </p:nvSpPr>
        <p:spPr>
          <a:xfrm>
            <a:off x="7477246" y="6123008"/>
            <a:ext cx="1523996" cy="585200"/>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修正後</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grpSp>
        <p:nvGrpSpPr>
          <p:cNvPr id="501" name="Google Shape;501;p8"/>
          <p:cNvGrpSpPr/>
          <p:nvPr/>
        </p:nvGrpSpPr>
        <p:grpSpPr>
          <a:xfrm>
            <a:off x="6461783" y="693370"/>
            <a:ext cx="2358793" cy="336970"/>
            <a:chOff x="691" y="191720"/>
            <a:chExt cx="2358793" cy="336970"/>
          </a:xfrm>
        </p:grpSpPr>
        <p:sp>
          <p:nvSpPr>
            <p:cNvPr id="502" name="Google Shape;502;p8"/>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504" name="Google Shape;504;p8"/>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506" name="Google Shape;506;p8"/>
            <p:cNvSpPr/>
            <p:nvPr/>
          </p:nvSpPr>
          <p:spPr>
            <a:xfrm>
              <a:off x="1517058"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graphicFrame>
        <p:nvGraphicFramePr>
          <p:cNvPr id="508" name="Google Shape;508;p8"/>
          <p:cNvGraphicFramePr/>
          <p:nvPr/>
        </p:nvGraphicFramePr>
        <p:xfrm>
          <a:off x="1220491" y="1533768"/>
          <a:ext cx="3000000" cy="3000000"/>
        </p:xfrm>
        <a:graphic>
          <a:graphicData uri="http://schemas.openxmlformats.org/drawingml/2006/table">
            <a:tbl>
              <a:tblPr bandRow="1" firstRow="1">
                <a:noFill/>
                <a:tableStyleId>{07D333BD-DADC-4C04-A11F-2A796BB517AD}</a:tableStyleId>
              </a:tblPr>
              <a:tblGrid>
                <a:gridCol w="3048000"/>
                <a:gridCol w="3048000"/>
              </a:tblGrid>
              <a:tr h="258500">
                <a:tc>
                  <a:txBody>
                    <a:bodyPr/>
                    <a:lstStyle/>
                    <a:p>
                      <a:pPr indent="0" lvl="0" marL="0" marR="0" rtl="0" algn="ctr">
                        <a:spcBef>
                          <a:spcPts val="0"/>
                        </a:spcBef>
                        <a:spcAft>
                          <a:spcPts val="0"/>
                        </a:spcAft>
                        <a:buNone/>
                      </a:pPr>
                      <a:r>
                        <a:rPr lang="en-US" sz="2000">
                          <a:latin typeface="Arial"/>
                          <a:ea typeface="Arial"/>
                          <a:cs typeface="Arial"/>
                          <a:sym typeface="Arial"/>
                        </a:rPr>
                        <a:t>作業</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時間</a:t>
                      </a:r>
                      <a:endParaRPr/>
                    </a:p>
                  </a:txBody>
                  <a:tcPr marT="45725" marB="45725" marR="91450" marL="91450"/>
                </a:tc>
              </a:tr>
              <a:tr h="370850">
                <a:tc>
                  <a:txBody>
                    <a:bodyPr/>
                    <a:lstStyle/>
                    <a:p>
                      <a:pPr indent="0" lvl="0" marL="0" marR="0" rtl="0" algn="l">
                        <a:spcBef>
                          <a:spcPts val="0"/>
                        </a:spcBef>
                        <a:spcAft>
                          <a:spcPts val="0"/>
                        </a:spcAft>
                        <a:buNone/>
                      </a:pPr>
                      <a:r>
                        <a:rPr lang="en-US" sz="1500">
                          <a:latin typeface="Arial"/>
                          <a:ea typeface="Arial"/>
                          <a:cs typeface="Arial"/>
                          <a:sym typeface="Arial"/>
                        </a:rPr>
                        <a:t>Step① 事前作業</a:t>
                      </a:r>
                      <a:endParaRPr/>
                    </a:p>
                  </a:txBody>
                  <a:tcPr marT="45725" marB="45725" marR="91450" marL="91450"/>
                </a:tc>
                <a:tc rowSpan="2">
                  <a:txBody>
                    <a:bodyPr/>
                    <a:lstStyle/>
                    <a:p>
                      <a:pPr indent="0" lvl="0" marL="0" marR="0" rtl="0" algn="ctr">
                        <a:spcBef>
                          <a:spcPts val="0"/>
                        </a:spcBef>
                        <a:spcAft>
                          <a:spcPts val="0"/>
                        </a:spcAft>
                        <a:buNone/>
                      </a:pPr>
                      <a:r>
                        <a:rPr lang="en-US" sz="1500">
                          <a:latin typeface="Arial"/>
                          <a:ea typeface="Arial"/>
                          <a:cs typeface="Arial"/>
                          <a:sym typeface="Arial"/>
                        </a:rPr>
                        <a:t>１ヶ月</a:t>
                      </a:r>
                      <a:endParaRPr/>
                    </a:p>
                  </a:txBody>
                  <a:tcPr marT="45725" marB="45725" marR="91450" marL="91450" anchor="ctr">
                    <a:solidFill>
                      <a:srgbClr val="CBD2EB"/>
                    </a:solidFill>
                  </a:tcPr>
                </a:tc>
              </a:tr>
              <a:tr h="370850">
                <a:tc>
                  <a:txBody>
                    <a:bodyPr/>
                    <a:lstStyle/>
                    <a:p>
                      <a:pPr indent="0" lvl="0" marL="0" marR="0" rtl="0" algn="l">
                        <a:spcBef>
                          <a:spcPts val="0"/>
                        </a:spcBef>
                        <a:spcAft>
                          <a:spcPts val="0"/>
                        </a:spcAft>
                        <a:buNone/>
                      </a:pPr>
                      <a:r>
                        <a:rPr lang="en-US" sz="1500">
                          <a:latin typeface="Arial"/>
                          <a:ea typeface="Arial"/>
                          <a:cs typeface="Arial"/>
                          <a:sym typeface="Arial"/>
                        </a:rPr>
                        <a:t>Step② 設計</a:t>
                      </a:r>
                      <a:endParaRPr/>
                    </a:p>
                  </a:txBody>
                  <a:tcPr marT="45725" marB="45725" marR="91450" marL="91450">
                    <a:solidFill>
                      <a:srgbClr val="CBD2EB"/>
                    </a:solidFill>
                  </a:tcPr>
                </a:tc>
                <a:tc vMerge="1"/>
              </a:tr>
              <a:tr h="370850">
                <a:tc>
                  <a:txBody>
                    <a:bodyPr/>
                    <a:lstStyle/>
                    <a:p>
                      <a:pPr indent="0" lvl="0" marL="0" marR="0" rtl="0" algn="l">
                        <a:spcBef>
                          <a:spcPts val="0"/>
                        </a:spcBef>
                        <a:spcAft>
                          <a:spcPts val="0"/>
                        </a:spcAft>
                        <a:buNone/>
                      </a:pPr>
                      <a:r>
                        <a:rPr lang="en-US" sz="2000">
                          <a:latin typeface="Arial"/>
                          <a:ea typeface="Arial"/>
                          <a:cs typeface="Arial"/>
                          <a:sym typeface="Arial"/>
                        </a:rPr>
                        <a:t>Step③ コーディング</a:t>
                      </a:r>
                      <a:endParaRPr/>
                    </a:p>
                  </a:txBody>
                  <a:tcPr marT="45725" marB="45725" marR="91450" marL="91450">
                    <a:solidFill>
                      <a:srgbClr val="E7EBF5"/>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７時間</a:t>
                      </a:r>
                      <a:endParaRPr/>
                    </a:p>
                  </a:txBody>
                  <a:tcPr marT="45725" marB="45725" marR="91450" marL="91450">
                    <a:solidFill>
                      <a:srgbClr val="E7EBF5"/>
                    </a:solidFill>
                  </a:tcPr>
                </a:tc>
              </a:tr>
              <a:tr h="370850">
                <a:tc>
                  <a:txBody>
                    <a:bodyPr/>
                    <a:lstStyle/>
                    <a:p>
                      <a:pPr indent="0" lvl="0" marL="0" marR="0" rtl="0" algn="l">
                        <a:spcBef>
                          <a:spcPts val="0"/>
                        </a:spcBef>
                        <a:spcAft>
                          <a:spcPts val="0"/>
                        </a:spcAft>
                        <a:buNone/>
                      </a:pPr>
                      <a:r>
                        <a:rPr lang="en-US" sz="2000">
                          <a:latin typeface="Arial"/>
                          <a:ea typeface="Arial"/>
                          <a:cs typeface="Arial"/>
                          <a:sym typeface="Arial"/>
                        </a:rPr>
                        <a:t>Step④ インフラ構築</a:t>
                      </a:r>
                      <a:endParaRPr/>
                    </a:p>
                  </a:txBody>
                  <a:tcPr marT="45725" marB="45725" marR="91450" marL="91450">
                    <a:solidFill>
                      <a:srgbClr val="CBD2EB"/>
                    </a:solidFill>
                  </a:tcPr>
                </a:tc>
                <a:tc>
                  <a:txBody>
                    <a:bodyPr/>
                    <a:lstStyle/>
                    <a:p>
                      <a:pPr indent="0" lvl="0" marL="0" marR="0" rtl="0" algn="ctr">
                        <a:spcBef>
                          <a:spcPts val="0"/>
                        </a:spcBef>
                        <a:spcAft>
                          <a:spcPts val="0"/>
                        </a:spcAft>
                        <a:buNone/>
                      </a:pPr>
                      <a:r>
                        <a:rPr lang="en-US" sz="2000" u="sng">
                          <a:solidFill>
                            <a:srgbClr val="FF0000"/>
                          </a:solidFill>
                          <a:latin typeface="Arial"/>
                          <a:ea typeface="Arial"/>
                          <a:cs typeface="Arial"/>
                          <a:sym typeface="Arial"/>
                        </a:rPr>
                        <a:t>３時間</a:t>
                      </a:r>
                      <a:endParaRPr/>
                    </a:p>
                  </a:txBody>
                  <a:tcPr marT="45725" marB="45725" marR="91450" marL="91450">
                    <a:solidFill>
                      <a:srgbClr val="CBD2EB"/>
                    </a:solidFill>
                  </a:tcPr>
                </a:tc>
              </a:tr>
            </a:tbl>
          </a:graphicData>
        </a:graphic>
      </p:graphicFrame>
      <p:sp>
        <p:nvSpPr>
          <p:cNvPr id="509" name="Google Shape;509;p8"/>
          <p:cNvSpPr/>
          <p:nvPr/>
        </p:nvSpPr>
        <p:spPr>
          <a:xfrm>
            <a:off x="1081376" y="3617845"/>
            <a:ext cx="1582307" cy="373712"/>
          </a:xfrm>
          <a:prstGeom prst="rect">
            <a:avLst/>
          </a:prstGeom>
          <a:gradFill>
            <a:gsLst>
              <a:gs pos="0">
                <a:srgbClr val="4771CD"/>
              </a:gs>
              <a:gs pos="50000">
                <a:srgbClr val="005ECD"/>
              </a:gs>
              <a:gs pos="100000">
                <a:srgbClr val="0053BE"/>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コーディング</a:t>
            </a:r>
            <a:endParaRPr/>
          </a:p>
        </p:txBody>
      </p:sp>
      <p:sp>
        <p:nvSpPr>
          <p:cNvPr id="510" name="Google Shape;510;p8"/>
          <p:cNvSpPr/>
          <p:nvPr/>
        </p:nvSpPr>
        <p:spPr>
          <a:xfrm>
            <a:off x="2687537" y="3778793"/>
            <a:ext cx="954157" cy="212764"/>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D63CE"/>
                </a:solidFill>
                <a:latin typeface="Arial"/>
                <a:ea typeface="Arial"/>
                <a:cs typeface="Arial"/>
                <a:sym typeface="Arial"/>
              </a:rPr>
              <a:t>インフラ構築</a:t>
            </a:r>
            <a:endParaRPr/>
          </a:p>
        </p:txBody>
      </p:sp>
      <p:sp>
        <p:nvSpPr>
          <p:cNvPr id="511" name="Google Shape;511;p8"/>
          <p:cNvSpPr/>
          <p:nvPr/>
        </p:nvSpPr>
        <p:spPr>
          <a:xfrm>
            <a:off x="1089328" y="3994198"/>
            <a:ext cx="7967207" cy="2796216"/>
          </a:xfrm>
          <a:prstGeom prst="rect">
            <a:avLst/>
          </a:prstGeom>
          <a:solidFill>
            <a:schemeClr val="lt1"/>
          </a:solidFill>
          <a:ln cap="flat" cmpd="sng" w="12700">
            <a:solidFill>
              <a:srgbClr val="0D63C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Lambda関数で実現することが</a:t>
            </a:r>
            <a:r>
              <a:rPr lang="en-US" sz="2000" u="sng">
                <a:solidFill>
                  <a:srgbClr val="FF0000"/>
                </a:solidFill>
                <a:latin typeface="Arial"/>
                <a:ea typeface="Arial"/>
                <a:cs typeface="Arial"/>
                <a:sym typeface="Arial"/>
              </a:rPr>
              <a:t>簡素</a:t>
            </a:r>
            <a:r>
              <a:rPr lang="en-US" sz="2000">
                <a:solidFill>
                  <a:schemeClr val="dk1"/>
                </a:solidFill>
                <a:latin typeface="Arial"/>
                <a:ea typeface="Arial"/>
                <a:cs typeface="Arial"/>
                <a:sym typeface="Arial"/>
              </a:rPr>
              <a:t>かつ</a:t>
            </a:r>
            <a:r>
              <a:rPr lang="en-US" sz="2000" u="sng">
                <a:solidFill>
                  <a:srgbClr val="FF0000"/>
                </a:solidFill>
                <a:latin typeface="Arial"/>
                <a:ea typeface="Arial"/>
                <a:cs typeface="Arial"/>
                <a:sym typeface="Arial"/>
              </a:rPr>
              <a:t>ステートレス</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各Lambda関数は、「目的が1つもしくは2つで，ステートレス」な設計となる。　ステップ数も少なく、セッション管理も行わないため、</a:t>
            </a:r>
            <a:r>
              <a:rPr lang="en-US" sz="2000" u="sng">
                <a:solidFill>
                  <a:srgbClr val="FF0000"/>
                </a:solidFill>
                <a:latin typeface="Arial"/>
                <a:ea typeface="Arial"/>
                <a:cs typeface="Arial"/>
                <a:sym typeface="Arial"/>
              </a:rPr>
              <a:t>テストが容易</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よって、コーディングにかかる開発作業時間が短縮された。</a:t>
            </a:r>
            <a:endParaRPr/>
          </a:p>
        </p:txBody>
      </p:sp>
      <p:sp>
        <p:nvSpPr>
          <p:cNvPr id="512" name="Google Shape;512;p8"/>
          <p:cNvSpPr txBox="1"/>
          <p:nvPr/>
        </p:nvSpPr>
        <p:spPr>
          <a:xfrm>
            <a:off x="1220492" y="1165168"/>
            <a:ext cx="7600778" cy="488709"/>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構築作業時間は以下のとおりとなった。</a:t>
            </a:r>
            <a:endParaRPr sz="2000">
              <a:solidFill>
                <a:schemeClr val="dk1"/>
              </a:solidFill>
              <a:latin typeface="Arial"/>
              <a:ea typeface="Arial"/>
              <a:cs typeface="Arial"/>
              <a:sym typeface="Arial"/>
            </a:endParaRPr>
          </a:p>
          <a:p>
            <a:pPr indent="0" lvl="0" marL="0" marR="0" rtl="0" algn="l">
              <a:lnSpc>
                <a:spcPct val="100000"/>
              </a:lnSpc>
              <a:spcBef>
                <a:spcPts val="75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513" name="Google Shape;513;p8"/>
          <p:cNvSpPr/>
          <p:nvPr/>
        </p:nvSpPr>
        <p:spPr>
          <a:xfrm>
            <a:off x="6541477" y="1222062"/>
            <a:ext cx="2699238" cy="1590211"/>
          </a:xfrm>
          <a:prstGeom prst="rect">
            <a:avLst/>
          </a:prstGeom>
          <a:solidFill>
            <a:schemeClr val="accent1"/>
          </a:solidFill>
          <a:ln cap="flat" cmpd="sng" w="12700">
            <a:solidFill>
              <a:srgbClr val="0F98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スライドで言いたいことを前段に持ってくる</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後半の説明も短いキーワードで書く</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
          <p:cNvSpPr txBox="1"/>
          <p:nvPr>
            <p:ph type="ctrTitle"/>
          </p:nvPr>
        </p:nvSpPr>
        <p:spPr>
          <a:xfrm>
            <a:off x="1220491" y="339645"/>
            <a:ext cx="7600777" cy="720412"/>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rgbClr val="024793"/>
              </a:buClr>
              <a:buSzPts val="2000"/>
              <a:buFont typeface="Arial"/>
              <a:buNone/>
            </a:pPr>
            <a:r>
              <a:rPr lang="en-US" sz="2000" u="sng"/>
              <a:t>４．検証</a:t>
            </a:r>
            <a:br>
              <a:rPr lang="en-US" sz="1500"/>
            </a:br>
            <a:r>
              <a:rPr lang="en-US" sz="2500"/>
              <a:t>　４−３．構築作業時間</a:t>
            </a:r>
            <a:endParaRPr/>
          </a:p>
        </p:txBody>
      </p:sp>
      <p:sp>
        <p:nvSpPr>
          <p:cNvPr id="520" name="Google Shape;520;p9"/>
          <p:cNvSpPr txBox="1"/>
          <p:nvPr>
            <p:ph idx="1" type="body"/>
          </p:nvPr>
        </p:nvSpPr>
        <p:spPr>
          <a:xfrm>
            <a:off x="2508603" y="3184645"/>
            <a:ext cx="7600778" cy="488709"/>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2000"/>
              <a:buNone/>
            </a:pPr>
            <a:r>
              <a:rPr lang="en-US" sz="2000"/>
              <a:t>サービス責任モデルを貼り付け予定</a:t>
            </a:r>
            <a:endParaRPr sz="2000">
              <a:latin typeface="Arial"/>
              <a:ea typeface="Arial"/>
              <a:cs typeface="Arial"/>
              <a:sym typeface="Arial"/>
            </a:endParaRPr>
          </a:p>
        </p:txBody>
      </p:sp>
      <p:grpSp>
        <p:nvGrpSpPr>
          <p:cNvPr id="521" name="Google Shape;521;p9"/>
          <p:cNvGrpSpPr/>
          <p:nvPr/>
        </p:nvGrpSpPr>
        <p:grpSpPr>
          <a:xfrm>
            <a:off x="6461783" y="693370"/>
            <a:ext cx="2358793" cy="336970"/>
            <a:chOff x="691" y="191720"/>
            <a:chExt cx="2358793" cy="336970"/>
          </a:xfrm>
        </p:grpSpPr>
        <p:sp>
          <p:nvSpPr>
            <p:cNvPr id="522" name="Google Shape;522;p9"/>
            <p:cNvSpPr/>
            <p:nvPr/>
          </p:nvSpPr>
          <p:spPr>
            <a:xfrm>
              <a:off x="691"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
            <p:cNvSpPr txBox="1"/>
            <p:nvPr/>
          </p:nvSpPr>
          <p:spPr>
            <a:xfrm>
              <a:off x="169176"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手順</a:t>
              </a:r>
              <a:endParaRPr/>
            </a:p>
          </p:txBody>
        </p:sp>
        <p:sp>
          <p:nvSpPr>
            <p:cNvPr id="524" name="Google Shape;524;p9"/>
            <p:cNvSpPr/>
            <p:nvPr/>
          </p:nvSpPr>
          <p:spPr>
            <a:xfrm>
              <a:off x="758874" y="191720"/>
              <a:ext cx="842426" cy="336970"/>
            </a:xfrm>
            <a:prstGeom prst="chevron">
              <a:avLst>
                <a:gd fmla="val 50000" name="adj"/>
              </a:avLst>
            </a:prstGeom>
            <a:solidFill>
              <a:srgbClr val="C3E8FB"/>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txBox="1"/>
            <p:nvPr/>
          </p:nvSpPr>
          <p:spPr>
            <a:xfrm>
              <a:off x="927359"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rgbClr val="7F7F7F"/>
                </a:buClr>
                <a:buSzPts val="1500"/>
                <a:buFont typeface="Arial"/>
                <a:buNone/>
              </a:pPr>
              <a:r>
                <a:rPr lang="en-US" sz="1500">
                  <a:solidFill>
                    <a:srgbClr val="7F7F7F"/>
                  </a:solidFill>
                  <a:latin typeface="Arial"/>
                  <a:ea typeface="Arial"/>
                  <a:cs typeface="Arial"/>
                  <a:sym typeface="Arial"/>
                </a:rPr>
                <a:t>結果</a:t>
              </a:r>
              <a:endParaRPr/>
            </a:p>
          </p:txBody>
        </p:sp>
        <p:sp>
          <p:nvSpPr>
            <p:cNvPr id="526" name="Google Shape;526;p9"/>
            <p:cNvSpPr/>
            <p:nvPr/>
          </p:nvSpPr>
          <p:spPr>
            <a:xfrm>
              <a:off x="1517058" y="191720"/>
              <a:ext cx="842426" cy="336970"/>
            </a:xfrm>
            <a:prstGeom prst="chevron">
              <a:avLst>
                <a:gd fmla="val 50000" name="adj"/>
              </a:avLst>
            </a:prstGeom>
            <a:solidFill>
              <a:srgbClr val="0039AC"/>
            </a:soli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
            <p:cNvSpPr txBox="1"/>
            <p:nvPr/>
          </p:nvSpPr>
          <p:spPr>
            <a:xfrm>
              <a:off x="1685543" y="191720"/>
              <a:ext cx="505456" cy="336970"/>
            </a:xfrm>
            <a:prstGeom prst="rect">
              <a:avLst/>
            </a:prstGeom>
            <a:noFill/>
            <a:ln>
              <a:noFill/>
            </a:ln>
          </p:spPr>
          <p:txBody>
            <a:bodyPr anchorCtr="0" anchor="ctr" bIns="20000" lIns="60000" spcFirstLastPara="1" rIns="20000" wrap="square" tIns="20000">
              <a:noAutofit/>
            </a:bodyPr>
            <a:lstStyle/>
            <a:p>
              <a:pPr indent="0" lvl="0" marL="0" marR="0" rtl="0" algn="ctr">
                <a:lnSpc>
                  <a:spcPct val="90000"/>
                </a:lnSpc>
                <a:spcBef>
                  <a:spcPts val="0"/>
                </a:spcBef>
                <a:spcAft>
                  <a:spcPts val="0"/>
                </a:spcAft>
                <a:buClr>
                  <a:schemeClr val="lt1"/>
                </a:buClr>
                <a:buSzPts val="1500"/>
                <a:buFont typeface="Arial"/>
                <a:buNone/>
              </a:pPr>
              <a:r>
                <a:rPr lang="en-US" sz="1500">
                  <a:solidFill>
                    <a:schemeClr val="lt1"/>
                  </a:solidFill>
                  <a:latin typeface="Arial"/>
                  <a:ea typeface="Arial"/>
                  <a:cs typeface="Arial"/>
                  <a:sym typeface="Arial"/>
                </a:rPr>
                <a:t>考察</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2020-10-03T07:43:30Z</dcterms:created>
  <dc:creator>松隈 涼太</dc:creator>
</cp:coreProperties>
</file>